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6" r:id="rId8"/>
    <p:sldId id="262" r:id="rId9"/>
    <p:sldId id="267" r:id="rId10"/>
    <p:sldId id="263" r:id="rId11"/>
    <p:sldId id="268" r:id="rId12"/>
    <p:sldId id="264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B3226D-454B-42BC-A795-88D67B1A585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EBA1A2-2106-4FF2-90E4-896E2BF7B38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B3226D-454B-42BC-A795-88D67B1A585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EBA1A2-2106-4FF2-90E4-896E2BF7B3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B3226D-454B-42BC-A795-88D67B1A585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EBA1A2-2106-4FF2-90E4-896E2BF7B3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B3226D-454B-42BC-A795-88D67B1A585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EBA1A2-2106-4FF2-90E4-896E2BF7B3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B3226D-454B-42BC-A795-88D67B1A585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EBA1A2-2106-4FF2-90E4-896E2BF7B38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B3226D-454B-42BC-A795-88D67B1A585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EBA1A2-2106-4FF2-90E4-896E2BF7B3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B3226D-454B-42BC-A795-88D67B1A585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EBA1A2-2106-4FF2-90E4-896E2BF7B3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B3226D-454B-42BC-A795-88D67B1A585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EBA1A2-2106-4FF2-90E4-896E2BF7B3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B3226D-454B-42BC-A795-88D67B1A585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EBA1A2-2106-4FF2-90E4-896E2BF7B38A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B3226D-454B-42BC-A795-88D67B1A585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EBA1A2-2106-4FF2-90E4-896E2BF7B3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B3226D-454B-42BC-A795-88D67B1A585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EBA1A2-2106-4FF2-90E4-896E2BF7B38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9B3226D-454B-42BC-A795-88D67B1A585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6EBA1A2-2106-4FF2-90E4-896E2BF7B38A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628800"/>
            <a:ext cx="7406640" cy="1472184"/>
          </a:xfrm>
        </p:spPr>
        <p:txBody>
          <a:bodyPr/>
          <a:lstStyle/>
          <a:p>
            <a:r>
              <a:rPr lang="ru-RU" dirty="0" smtClean="0"/>
              <a:t>Тема: </a:t>
            </a:r>
            <a:br>
              <a:rPr lang="ru-RU" dirty="0" smtClean="0"/>
            </a:br>
            <a:r>
              <a:rPr lang="ru-RU" dirty="0" smtClean="0"/>
              <a:t>О занятиях наших предков.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4437112"/>
            <a:ext cx="7406640" cy="1752600"/>
          </a:xfrm>
        </p:spPr>
        <p:txBody>
          <a:bodyPr/>
          <a:lstStyle/>
          <a:p>
            <a:r>
              <a:rPr lang="ru-RU" dirty="0" smtClean="0"/>
              <a:t>Подготовила: учитель начальных классов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</a:t>
            </a:r>
            <a:r>
              <a:rPr lang="ru-RU" dirty="0" err="1" smtClean="0"/>
              <a:t>Шартон</a:t>
            </a:r>
            <a:r>
              <a:rPr lang="ru-RU" dirty="0" smtClean="0"/>
              <a:t> И. 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4192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 группа: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i="1" dirty="0">
                <a:latin typeface="Times New Roman"/>
                <a:ea typeface="Calibri"/>
                <a:cs typeface="Times New Roman"/>
              </a:rPr>
              <a:t>1.Чем занимались в городах?</a:t>
            </a:r>
            <a:endParaRPr lang="ru-RU" sz="3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i="1" dirty="0">
                <a:latin typeface="Times New Roman"/>
                <a:ea typeface="Calibri"/>
                <a:cs typeface="Times New Roman"/>
              </a:rPr>
              <a:t>2 Без каких мастеров нельзя было обойтись?</a:t>
            </a:r>
            <a:endParaRPr lang="ru-RU" sz="3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88500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6664"/>
            <a:ext cx="3906698" cy="2599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389" y="2636912"/>
            <a:ext cx="3177703" cy="238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21379"/>
            <a:ext cx="2376264" cy="3525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413825"/>
            <a:ext cx="1779900" cy="1333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714" y="4043480"/>
            <a:ext cx="3493683" cy="2834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003" y="-14420"/>
            <a:ext cx="2282552" cy="311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64" y="1118544"/>
            <a:ext cx="1990640" cy="1491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0168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764704"/>
            <a:ext cx="7498080" cy="5483696"/>
          </a:xfrm>
        </p:spPr>
        <p:txBody>
          <a:bodyPr>
            <a:normAutofit/>
          </a:bodyPr>
          <a:lstStyle/>
          <a:p>
            <a:r>
              <a:rPr lang="ru-RU" sz="4400" dirty="0">
                <a:latin typeface="Times New Roman"/>
                <a:ea typeface="Calibri"/>
              </a:rPr>
              <a:t>«Дом, как  чаша полная, - хлеб – соль всегда на столе»</a:t>
            </a:r>
            <a:endParaRPr lang="ru-RU" sz="4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544449"/>
            <a:ext cx="4906541" cy="3410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8492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332656"/>
            <a:ext cx="7498080" cy="5915744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/>
                <a:ea typeface="Calibri"/>
              </a:rPr>
              <a:t>«Хлеб да соль</a:t>
            </a:r>
            <a:r>
              <a:rPr lang="ru-RU" sz="4000" dirty="0" smtClean="0">
                <a:latin typeface="Times New Roman"/>
                <a:ea typeface="Calibri"/>
              </a:rPr>
              <a:t>»</a:t>
            </a:r>
          </a:p>
          <a:p>
            <a:endParaRPr lang="ru-RU" sz="4000" dirty="0">
              <a:latin typeface="Times New Roman"/>
            </a:endParaRPr>
          </a:p>
          <a:p>
            <a:endParaRPr lang="ru-RU" sz="4000" dirty="0" smtClean="0">
              <a:latin typeface="Times New Roman"/>
            </a:endParaRPr>
          </a:p>
          <a:p>
            <a:endParaRPr lang="ru-RU" sz="4000" dirty="0">
              <a:latin typeface="Times New Roman"/>
            </a:endParaRPr>
          </a:p>
          <a:p>
            <a:endParaRPr lang="ru-RU" sz="4000" dirty="0" smtClean="0">
              <a:latin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dirty="0">
                <a:latin typeface="Times New Roman"/>
                <a:ea typeface="Calibri"/>
                <a:cs typeface="Times New Roman"/>
              </a:rPr>
              <a:t>«Хлеб кушать милости просим».</a:t>
            </a:r>
            <a:endParaRPr lang="ru-RU" sz="3600" dirty="0">
              <a:latin typeface="Calibri"/>
              <a:ea typeface="Calibri"/>
              <a:cs typeface="Times New Roman"/>
            </a:endParaRPr>
          </a:p>
          <a:p>
            <a:endParaRPr lang="ru-RU" sz="4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68760"/>
            <a:ext cx="3024336" cy="2265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48680"/>
            <a:ext cx="1800200" cy="31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4231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1143000"/>
          </a:xfrm>
        </p:spPr>
        <p:txBody>
          <a:bodyPr/>
          <a:lstStyle/>
          <a:p>
            <a:r>
              <a:rPr lang="ru-RU" dirty="0" smtClean="0"/>
              <a:t>Зачем человек трудится?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052736"/>
            <a:ext cx="7992888" cy="5544616"/>
          </a:xfrm>
        </p:spPr>
        <p:txBody>
          <a:bodyPr/>
          <a:lstStyle/>
          <a:p>
            <a:r>
              <a:rPr lang="ru-RU" dirty="0" smtClean="0"/>
              <a:t>Труд даёт человеку всё необходимое для жизни ( дом, пищу, одежду и т.п.)</a:t>
            </a:r>
          </a:p>
          <a:p>
            <a:r>
              <a:rPr lang="ru-RU" dirty="0" smtClean="0"/>
              <a:t>Просто так</a:t>
            </a:r>
          </a:p>
          <a:p>
            <a:r>
              <a:rPr lang="ru-RU" dirty="0" smtClean="0"/>
              <a:t>Трудом создаются дворцы, книги, произведения искусства</a:t>
            </a:r>
          </a:p>
          <a:p>
            <a:r>
              <a:rPr lang="ru-RU" dirty="0" smtClean="0"/>
              <a:t>Появляются заводы, машины, фабрики, станки, компьютеры и др.</a:t>
            </a:r>
          </a:p>
          <a:p>
            <a:r>
              <a:rPr lang="ru-RU" dirty="0" smtClean="0"/>
              <a:t>Заставляют</a:t>
            </a:r>
          </a:p>
          <a:p>
            <a:r>
              <a:rPr lang="ru-RU" dirty="0" smtClean="0"/>
              <a:t>Для общения, передачи опыта, для удовольствия от творчества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6178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42" y="188640"/>
            <a:ext cx="4772368" cy="317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16915"/>
            <a:ext cx="3510309" cy="3557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940" y="4005064"/>
            <a:ext cx="3186658" cy="203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575408"/>
            <a:ext cx="3175117" cy="2891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7473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6672"/>
            <a:ext cx="2954127" cy="3576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272" y="4365104"/>
            <a:ext cx="5302555" cy="21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734" y="188640"/>
            <a:ext cx="5061432" cy="3442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0072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Тема: Занятия  наших предков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4000" dirty="0" smtClean="0"/>
              <a:t>Цель: </a:t>
            </a:r>
          </a:p>
          <a:p>
            <a:pPr marL="82296" indent="0">
              <a:buNone/>
            </a:pPr>
            <a:r>
              <a:rPr lang="ru-RU" sz="4000" dirty="0" smtClean="0"/>
              <a:t>1.Узнать об основных занятиях наших предков.</a:t>
            </a:r>
          </a:p>
          <a:p>
            <a:pPr marL="82296" indent="0">
              <a:buNone/>
            </a:pPr>
            <a:r>
              <a:rPr lang="ru-RU" sz="4000" dirty="0" smtClean="0"/>
              <a:t>2. Сравнить их с современными занятиями людей.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924560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 группа: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i="1" dirty="0">
                <a:latin typeface="Times New Roman"/>
                <a:ea typeface="Calibri"/>
                <a:cs typeface="Times New Roman"/>
              </a:rPr>
              <a:t>1. Какими были основные занятия наших предков в сельской местности?</a:t>
            </a:r>
            <a:endParaRPr lang="ru-RU" sz="3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i="1" dirty="0">
                <a:latin typeface="Times New Roman"/>
                <a:ea typeface="Calibri"/>
                <a:cs typeface="Times New Roman"/>
              </a:rPr>
              <a:t>2 Чем питались наши предки?</a:t>
            </a:r>
            <a:endParaRPr lang="ru-RU" sz="3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40126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115" y="116632"/>
            <a:ext cx="3906157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521" y="2671763"/>
            <a:ext cx="302895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8851"/>
            <a:ext cx="2736304" cy="2351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744" y="1916832"/>
            <a:ext cx="2965439" cy="2016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708" y="2509837"/>
            <a:ext cx="2495550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708" y="4365104"/>
            <a:ext cx="3769677" cy="2091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33767"/>
            <a:ext cx="3594956" cy="2600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642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 группа: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i="1" dirty="0">
                <a:latin typeface="Times New Roman"/>
                <a:ea typeface="Calibri"/>
                <a:cs typeface="Times New Roman"/>
              </a:rPr>
              <a:t>1.Что такое трапеза?</a:t>
            </a:r>
            <a:endParaRPr lang="ru-RU" sz="3600" dirty="0">
              <a:latin typeface="Calibri"/>
              <a:ea typeface="Calibri"/>
              <a:cs typeface="Times New Roman"/>
            </a:endParaRPr>
          </a:p>
          <a:p>
            <a:r>
              <a:rPr lang="ru-RU" sz="4000" i="1" dirty="0">
                <a:latin typeface="Times New Roman"/>
                <a:ea typeface="Calibri"/>
              </a:rPr>
              <a:t>2.Во сколько крестьяне ели и  что</a:t>
            </a:r>
            <a:r>
              <a:rPr lang="ru-RU" i="1" dirty="0">
                <a:latin typeface="Times New Roman"/>
                <a:ea typeface="Calibri"/>
              </a:rPr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9058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17984"/>
            <a:ext cx="316835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136" y="3717032"/>
            <a:ext cx="3775343" cy="2512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17984"/>
            <a:ext cx="2567605" cy="3053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29286"/>
            <a:ext cx="3456384" cy="230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93009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107</TotalTime>
  <Words>167</Words>
  <Application>Microsoft Office PowerPoint</Application>
  <PresentationFormat>Экран (4:3)</PresentationFormat>
  <Paragraphs>30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Тема:  О занятиях наших предков.</vt:lpstr>
      <vt:lpstr>Зачем человек трудится?</vt:lpstr>
      <vt:lpstr>Презентация PowerPoint</vt:lpstr>
      <vt:lpstr>Презентация PowerPoint</vt:lpstr>
      <vt:lpstr>Тема: Занятия  наших предков</vt:lpstr>
      <vt:lpstr>1 группа:</vt:lpstr>
      <vt:lpstr>Презентация PowerPoint</vt:lpstr>
      <vt:lpstr>2 группа:</vt:lpstr>
      <vt:lpstr>Презентация PowerPoint</vt:lpstr>
      <vt:lpstr>3 группа: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О занятиях наших предков.</dc:title>
  <dc:creator>User</dc:creator>
  <cp:lastModifiedBy>User</cp:lastModifiedBy>
  <cp:revision>7</cp:revision>
  <dcterms:created xsi:type="dcterms:W3CDTF">2013-12-10T13:46:50Z</dcterms:created>
  <dcterms:modified xsi:type="dcterms:W3CDTF">2013-12-10T15:34:44Z</dcterms:modified>
</cp:coreProperties>
</file>