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58" r:id="rId5"/>
    <p:sldId id="260" r:id="rId6"/>
    <p:sldId id="257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slediepredkov.info/images/original/%D0%B3%D1%83%D1%81%D0%B8-%D0%BB%D0%B5%D0%B1%D0%B5%D0%B4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skazzzki.ru/images/stories/skazki/gusi-lebedi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396"/>
            <a:ext cx="9144000" cy="7010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3.gstatic.com/images?q=tbn:ANd9GcQFIinGwn0KTLLraQeF5GRefGXIFM4Kj3Wey-aLnNM0IXrhI7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551"/>
            <a:ext cx="9179210" cy="6875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2.gstatic.com/images?q=tbn:ANd9GcRJBOfTuBtfslLr-ewPSHziga-b-cXcTL-Oiu_b4SECVLjScHmz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8520" y="0"/>
            <a:ext cx="1044157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2.gstatic.com/images?q=tbn:ANd9GcSoLFsCr0xIL9968btABQc6vxGjAVJx7KD_oQ0tATlwG42Y3zc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6442" y="-108357"/>
            <a:ext cx="9300442" cy="6966357"/>
          </a:xfrm>
          <a:prstGeom prst="rect">
            <a:avLst/>
          </a:prstGeom>
          <a:noFill/>
        </p:spPr>
      </p:pic>
      <p:pic>
        <p:nvPicPr>
          <p:cNvPr id="18436" name="Picture 4" descr="http://rusmultik.ru/upload/video/thumbs/medium/2012/06/04/multfilm-gusi-lebedi1338802136-4fcc7fd8f3c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-144016"/>
            <a:ext cx="9468544" cy="71014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cka3ke.ru/sites/default/files/styles/large_tale/public/gusi-lebedi_2.jpg?itok=eMhcekH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2859"/>
            <a:ext cx="9468544" cy="7168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3.gstatic.com/images?q=tbn:ANd9GcSX9WjQO8-Uz1qNSwJGDbNTuMpPA7DbWpfGRMm9UeeVMNjmxQfx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66512"/>
            <a:ext cx="9144000" cy="11187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3.gstatic.com/images?q=tbn:ANd9GcS8Y20Xixk6ePTfpaZJ7jQC3P0qLB6C96WkEjqIwN9Hd6RMjHV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8191"/>
            <a:ext cx="9144000" cy="69761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8</cp:revision>
  <dcterms:modified xsi:type="dcterms:W3CDTF">2014-03-30T07:34:27Z</dcterms:modified>
</cp:coreProperties>
</file>