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8"/>
  </p:notesMasterIdLst>
  <p:sldIdLst>
    <p:sldId id="256" r:id="rId3"/>
    <p:sldId id="257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AAE"/>
    <a:srgbClr val="FCF008"/>
    <a:srgbClr val="E7E200"/>
    <a:srgbClr val="FFCC00"/>
    <a:srgbClr val="FDF107"/>
    <a:srgbClr val="ECE102"/>
    <a:srgbClr val="FDF10B"/>
    <a:srgbClr val="646464"/>
    <a:srgbClr val="FF85D6"/>
    <a:srgbClr val="F1E0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0301-6DCB-460D-BFC7-532FEEA90A8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8BE17-0E00-4E33-9213-51524A495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8BE17-0E00-4E33-9213-51524A4958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8BE17-0E00-4E33-9213-51524A49584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D49A47-E1F7-44D3-A934-58B71F088B1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CE74D8-8C4E-47DC-A56C-DDE851BE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5158800"/>
            <a:ext cx="2160000" cy="1699200"/>
          </a:xfrm>
          <a:prstGeom prst="roundRect">
            <a:avLst/>
          </a:prstGeom>
          <a:solidFill>
            <a:srgbClr val="FF6969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3429000"/>
            <a:ext cx="2160240" cy="1700808"/>
          </a:xfrm>
          <a:prstGeom prst="roundRect">
            <a:avLst/>
          </a:prstGeom>
          <a:solidFill>
            <a:srgbClr val="FF85D6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700808"/>
            <a:ext cx="2160000" cy="1699200"/>
          </a:xfrm>
          <a:prstGeom prst="roundRect">
            <a:avLst/>
          </a:prstGeom>
          <a:solidFill>
            <a:srgbClr val="E33EF4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0"/>
            <a:ext cx="2160000" cy="1700808"/>
          </a:xfrm>
          <a:prstGeom prst="roundRect">
            <a:avLst/>
          </a:prstGeom>
          <a:solidFill>
            <a:srgbClr val="9E63D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5158800"/>
            <a:ext cx="2160000" cy="1699200"/>
          </a:xfrm>
          <a:prstGeom prst="roundRect">
            <a:avLst/>
          </a:prstGeom>
          <a:solidFill>
            <a:srgbClr val="FFA14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20272" y="0"/>
            <a:ext cx="2160000" cy="1700808"/>
          </a:xfrm>
          <a:prstGeom prst="roundRect">
            <a:avLst/>
          </a:prstGeom>
          <a:solidFill>
            <a:srgbClr val="4DC39E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0"/>
            <a:ext cx="2160240" cy="1700808"/>
          </a:xfrm>
          <a:prstGeom prst="roundRect">
            <a:avLst/>
          </a:prstGeom>
          <a:solidFill>
            <a:srgbClr val="A1D3E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99792" y="0"/>
            <a:ext cx="2160000" cy="1700808"/>
          </a:xfrm>
          <a:prstGeom prst="roundRect">
            <a:avLst/>
          </a:prstGeom>
          <a:solidFill>
            <a:srgbClr val="7CA1CE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0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60032" y="5158800"/>
            <a:ext cx="2160000" cy="1699200"/>
          </a:xfrm>
          <a:prstGeom prst="roundRect">
            <a:avLst/>
          </a:prstGeom>
          <a:solidFill>
            <a:srgbClr val="FFD24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84000" y="5158800"/>
            <a:ext cx="2160000" cy="1699200"/>
          </a:xfrm>
          <a:prstGeom prst="roundRect">
            <a:avLst/>
          </a:prstGeom>
          <a:solidFill>
            <a:srgbClr val="FDF107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20272" y="1700808"/>
            <a:ext cx="2160000" cy="1699200"/>
          </a:xfrm>
          <a:prstGeom prst="roundRect">
            <a:avLst/>
          </a:prstGeom>
          <a:solidFill>
            <a:srgbClr val="0DED68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20272" y="3429000"/>
            <a:ext cx="2160000" cy="1699200"/>
          </a:xfrm>
          <a:prstGeom prst="roundRect">
            <a:avLst/>
          </a:prstGeom>
          <a:solidFill>
            <a:srgbClr val="CFEC4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3059832" y="188640"/>
            <a:ext cx="1512000" cy="144016"/>
          </a:xfrm>
          <a:prstGeom prst="flowChartProcess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ФЕВРАЛЬ</a:t>
            </a:r>
            <a:endParaRPr lang="ru-RU" sz="1200" b="1" dirty="0"/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899592" y="188640"/>
            <a:ext cx="1512168" cy="144016"/>
          </a:xfrm>
          <a:prstGeom prst="flowChartProcess">
            <a:avLst/>
          </a:prstGeom>
          <a:solidFill>
            <a:srgbClr val="652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ЯНВАРЬ</a:t>
            </a:r>
            <a:endParaRPr lang="ru-RU" sz="1200" b="1" dirty="0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5220072" y="188640"/>
            <a:ext cx="1512000" cy="144016"/>
          </a:xfrm>
          <a:prstGeom prst="flowChartProcess">
            <a:avLst/>
          </a:prstGeom>
          <a:solidFill>
            <a:srgbClr val="4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МАРТ</a:t>
            </a:r>
            <a:endParaRPr lang="ru-RU" sz="1200" b="1" dirty="0"/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7380312" y="188640"/>
            <a:ext cx="1512000" cy="144016"/>
          </a:xfrm>
          <a:prstGeom prst="flowChartProcess">
            <a:avLst/>
          </a:prstGeom>
          <a:solidFill>
            <a:srgbClr val="2D8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АПРЕЛЬ</a:t>
            </a:r>
            <a:endParaRPr lang="ru-RU" sz="1200" b="1" dirty="0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899592" y="1916832"/>
            <a:ext cx="1512168" cy="144016"/>
          </a:xfrm>
          <a:prstGeom prst="flowChartProcess">
            <a:avLst/>
          </a:prstGeom>
          <a:solidFill>
            <a:srgbClr val="A21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МАЙ</a:t>
            </a:r>
            <a:endParaRPr lang="ru-RU" sz="1200" b="1" dirty="0"/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7380312" y="1916832"/>
            <a:ext cx="1512000" cy="144016"/>
          </a:xfrm>
          <a:prstGeom prst="flowChartProcess">
            <a:avLst/>
          </a:prstGeom>
          <a:solidFill>
            <a:srgbClr val="07B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ИЮНЬ</a:t>
            </a:r>
            <a:endParaRPr lang="ru-RU" sz="1200" b="1" dirty="0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899592" y="3645024"/>
            <a:ext cx="1512000" cy="144016"/>
          </a:xfrm>
          <a:prstGeom prst="flowChartProcess">
            <a:avLst/>
          </a:prstGeom>
          <a:solidFill>
            <a:srgbClr val="FF0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ИЮЛЬ</a:t>
            </a:r>
            <a:endParaRPr lang="ru-RU" sz="1200" b="1" dirty="0"/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7380312" y="3645024"/>
            <a:ext cx="1512000" cy="144016"/>
          </a:xfrm>
          <a:prstGeom prst="flowChartProcess">
            <a:avLst/>
          </a:prstGeom>
          <a:solidFill>
            <a:srgbClr val="86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АВГУСТ</a:t>
            </a:r>
            <a:endParaRPr lang="ru-RU" sz="1200" b="1" dirty="0"/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899592" y="5301208"/>
            <a:ext cx="1512000" cy="144016"/>
          </a:xfrm>
          <a:prstGeom prst="flowChartProcess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СЕНТЯБРЬ</a:t>
            </a:r>
            <a:endParaRPr lang="ru-RU" sz="1200" b="1" dirty="0"/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3059832" y="5301208"/>
            <a:ext cx="1512000" cy="144016"/>
          </a:xfrm>
          <a:prstGeom prst="flowChartProcess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ОКТЯБРЬ</a:t>
            </a:r>
            <a:endParaRPr lang="ru-RU" sz="1200" b="1" dirty="0"/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5220072" y="5301208"/>
            <a:ext cx="1512000" cy="144016"/>
          </a:xfrm>
          <a:prstGeom prst="flowChartProcess">
            <a:avLst/>
          </a:prstGeom>
          <a:solidFill>
            <a:srgbClr val="FF9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НОЯБРЬ</a:t>
            </a:r>
            <a:endParaRPr lang="ru-RU" sz="1200" b="1" dirty="0"/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7380312" y="5301208"/>
            <a:ext cx="1512000" cy="144016"/>
          </a:xfrm>
          <a:prstGeom prst="flowChartProcess">
            <a:avLst/>
          </a:prstGeom>
          <a:solidFill>
            <a:srgbClr val="ECE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ДЕКАБРЬ</a:t>
            </a:r>
            <a:endParaRPr lang="ru-RU" sz="1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476672"/>
            <a:ext cx="61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1988840"/>
            <a:ext cx="61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0" y="3501008"/>
            <a:ext cx="611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85184"/>
            <a:ext cx="611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2843808" y="404664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164288" y="404664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683568" y="2132856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164288" y="3861048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5004048" y="5517232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83568" y="5517232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1" name="Рисунок 50" descr="IMG_9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44824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2656"/>
            <a:ext cx="1174631" cy="1296144"/>
          </a:xfrm>
          <a:prstGeom prst="rect">
            <a:avLst/>
          </a:prstGeom>
        </p:spPr>
      </p:pic>
      <p:pic>
        <p:nvPicPr>
          <p:cNvPr id="68" name="Рисунок 67" descr="20130923_121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5517232"/>
            <a:ext cx="1584176" cy="1188133"/>
          </a:xfrm>
          <a:prstGeom prst="rect">
            <a:avLst/>
          </a:prstGeom>
        </p:spPr>
      </p:pic>
      <p:pic>
        <p:nvPicPr>
          <p:cNvPr id="69" name="Рисунок 68" descr="_MG_16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132856"/>
            <a:ext cx="1763688" cy="1175792"/>
          </a:xfrm>
          <a:prstGeom prst="rect">
            <a:avLst/>
          </a:prstGeom>
        </p:spPr>
      </p:pic>
      <p:pic>
        <p:nvPicPr>
          <p:cNvPr id="70" name="Рисунок 69" descr="IMG_31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04664"/>
            <a:ext cx="1728192" cy="1152128"/>
          </a:xfrm>
          <a:prstGeom prst="rect">
            <a:avLst/>
          </a:prstGeom>
        </p:spPr>
      </p:pic>
      <p:pic>
        <p:nvPicPr>
          <p:cNvPr id="72" name="Рисунок 71" descr="IMG_67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3861048"/>
            <a:ext cx="1620180" cy="1080120"/>
          </a:xfrm>
          <a:prstGeom prst="rect">
            <a:avLst/>
          </a:prstGeom>
        </p:spPr>
      </p:pic>
      <p:pic>
        <p:nvPicPr>
          <p:cNvPr id="73" name="Рисунок 72" descr="IMG_70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5517232"/>
            <a:ext cx="1728624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F0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930_122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392488" cy="3294366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131015_174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704522" cy="3528392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7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4247964" cy="2831976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7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132" y="3645024"/>
            <a:ext cx="4355868" cy="2903186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0"/>
            <a:ext cx="704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Первая страница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9496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Вторая страница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_MG_1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139952" cy="2759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5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672408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5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556792"/>
            <a:ext cx="3419872" cy="2279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825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Третья страница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C:\Users\user\Desktop\20140321_11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357298"/>
            <a:ext cx="3926240" cy="2500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7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88843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_MG_16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1"/>
            <a:ext cx="3816424" cy="2544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_3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388843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5158800"/>
            <a:ext cx="2160000" cy="1699200"/>
          </a:xfrm>
          <a:prstGeom prst="roundRect">
            <a:avLst/>
          </a:prstGeom>
          <a:solidFill>
            <a:srgbClr val="FF6969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3429000"/>
            <a:ext cx="2160240" cy="1700808"/>
          </a:xfrm>
          <a:prstGeom prst="roundRect">
            <a:avLst/>
          </a:prstGeom>
          <a:solidFill>
            <a:srgbClr val="FF85D6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700808"/>
            <a:ext cx="2160000" cy="1699200"/>
          </a:xfrm>
          <a:prstGeom prst="roundRect">
            <a:avLst/>
          </a:prstGeom>
          <a:solidFill>
            <a:srgbClr val="E33EF4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0"/>
            <a:ext cx="2160000" cy="1700808"/>
          </a:xfrm>
          <a:prstGeom prst="roundRect">
            <a:avLst/>
          </a:prstGeom>
          <a:solidFill>
            <a:srgbClr val="9E63D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5158800"/>
            <a:ext cx="2160000" cy="1699200"/>
          </a:xfrm>
          <a:prstGeom prst="roundRect">
            <a:avLst/>
          </a:prstGeom>
          <a:solidFill>
            <a:srgbClr val="FFA14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20272" y="0"/>
            <a:ext cx="2160000" cy="1700808"/>
          </a:xfrm>
          <a:prstGeom prst="roundRect">
            <a:avLst/>
          </a:prstGeom>
          <a:solidFill>
            <a:srgbClr val="4DC39E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0"/>
            <a:ext cx="2160240" cy="1700808"/>
          </a:xfrm>
          <a:prstGeom prst="roundRect">
            <a:avLst/>
          </a:prstGeom>
          <a:solidFill>
            <a:srgbClr val="A1D3E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99792" y="0"/>
            <a:ext cx="2160000" cy="1700808"/>
          </a:xfrm>
          <a:prstGeom prst="roundRect">
            <a:avLst/>
          </a:prstGeom>
          <a:solidFill>
            <a:srgbClr val="7CA1CE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0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60032" y="5158800"/>
            <a:ext cx="2160000" cy="1699200"/>
          </a:xfrm>
          <a:prstGeom prst="roundRect">
            <a:avLst/>
          </a:prstGeom>
          <a:solidFill>
            <a:srgbClr val="FFD24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84000" y="5158800"/>
            <a:ext cx="2160000" cy="1699200"/>
          </a:xfrm>
          <a:prstGeom prst="roundRect">
            <a:avLst/>
          </a:prstGeom>
          <a:solidFill>
            <a:srgbClr val="FDF107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20272" y="1700808"/>
            <a:ext cx="2160000" cy="1699200"/>
          </a:xfrm>
          <a:prstGeom prst="roundRect">
            <a:avLst/>
          </a:prstGeom>
          <a:solidFill>
            <a:srgbClr val="0DED68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20272" y="3429000"/>
            <a:ext cx="2160000" cy="1699200"/>
          </a:xfrm>
          <a:prstGeom prst="roundRect">
            <a:avLst/>
          </a:prstGeom>
          <a:solidFill>
            <a:srgbClr val="CFEC4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3059832" y="188640"/>
            <a:ext cx="1512000" cy="144016"/>
          </a:xfrm>
          <a:prstGeom prst="flowChartProcess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ФЕВРАЛЬ</a:t>
            </a:r>
            <a:endParaRPr lang="ru-RU" sz="1200" b="1" dirty="0"/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899592" y="188640"/>
            <a:ext cx="1512168" cy="144016"/>
          </a:xfrm>
          <a:prstGeom prst="flowChartProcess">
            <a:avLst/>
          </a:prstGeom>
          <a:solidFill>
            <a:srgbClr val="652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ЯНВАРЬ</a:t>
            </a:r>
            <a:endParaRPr lang="ru-RU" sz="1200" b="1" dirty="0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5220072" y="188640"/>
            <a:ext cx="1512000" cy="144016"/>
          </a:xfrm>
          <a:prstGeom prst="flowChartProcess">
            <a:avLst/>
          </a:prstGeom>
          <a:solidFill>
            <a:srgbClr val="4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МАРТ</a:t>
            </a:r>
            <a:endParaRPr lang="ru-RU" sz="1200" b="1" dirty="0"/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7380312" y="188640"/>
            <a:ext cx="1512000" cy="144016"/>
          </a:xfrm>
          <a:prstGeom prst="flowChartProcess">
            <a:avLst/>
          </a:prstGeom>
          <a:solidFill>
            <a:srgbClr val="2D8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АПРЕЛЬ</a:t>
            </a:r>
            <a:endParaRPr lang="ru-RU" sz="1200" b="1" dirty="0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899592" y="1916832"/>
            <a:ext cx="1512168" cy="144016"/>
          </a:xfrm>
          <a:prstGeom prst="flowChartProcess">
            <a:avLst/>
          </a:prstGeom>
          <a:solidFill>
            <a:srgbClr val="A21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МАЙ</a:t>
            </a:r>
            <a:endParaRPr lang="ru-RU" sz="1200" b="1" dirty="0"/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7380312" y="1916832"/>
            <a:ext cx="1512000" cy="144016"/>
          </a:xfrm>
          <a:prstGeom prst="flowChartProcess">
            <a:avLst/>
          </a:prstGeom>
          <a:solidFill>
            <a:srgbClr val="07B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ИЮНЬ</a:t>
            </a:r>
            <a:endParaRPr lang="ru-RU" sz="1200" b="1" dirty="0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899592" y="3645024"/>
            <a:ext cx="1512000" cy="144016"/>
          </a:xfrm>
          <a:prstGeom prst="flowChartProcess">
            <a:avLst/>
          </a:prstGeom>
          <a:solidFill>
            <a:srgbClr val="FF0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ИЮЛЬ</a:t>
            </a:r>
            <a:endParaRPr lang="ru-RU" sz="1200" b="1" dirty="0"/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7380312" y="3645024"/>
            <a:ext cx="1512000" cy="144016"/>
          </a:xfrm>
          <a:prstGeom prst="flowChartProcess">
            <a:avLst/>
          </a:prstGeom>
          <a:solidFill>
            <a:srgbClr val="86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АВГУСТ</a:t>
            </a:r>
            <a:endParaRPr lang="ru-RU" sz="1200" b="1" dirty="0"/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899592" y="5301208"/>
            <a:ext cx="1512000" cy="144016"/>
          </a:xfrm>
          <a:prstGeom prst="flowChartProcess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СЕНТЯБРЬ</a:t>
            </a:r>
            <a:endParaRPr lang="ru-RU" sz="1200" b="1" dirty="0"/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3059832" y="5301208"/>
            <a:ext cx="1512000" cy="144016"/>
          </a:xfrm>
          <a:prstGeom prst="flowChartProcess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ОКТЯБРЬ</a:t>
            </a:r>
            <a:endParaRPr lang="ru-RU" sz="1200" b="1" dirty="0"/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5220072" y="5301208"/>
            <a:ext cx="1512000" cy="144016"/>
          </a:xfrm>
          <a:prstGeom prst="flowChartProcess">
            <a:avLst/>
          </a:prstGeom>
          <a:solidFill>
            <a:srgbClr val="FF9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НОЯБРЬ</a:t>
            </a:r>
            <a:endParaRPr lang="ru-RU" sz="1200" b="1" dirty="0"/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7380312" y="5301208"/>
            <a:ext cx="1512000" cy="144016"/>
          </a:xfrm>
          <a:prstGeom prst="flowChartProcess">
            <a:avLst/>
          </a:prstGeom>
          <a:solidFill>
            <a:srgbClr val="ECE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ДЕКАБРЬ</a:t>
            </a:r>
            <a:endParaRPr lang="ru-RU" sz="1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476672"/>
            <a:ext cx="61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1988840"/>
            <a:ext cx="61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0" y="3501008"/>
            <a:ext cx="611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85184"/>
            <a:ext cx="611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2843808" y="404664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164288" y="404664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683568" y="2132856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164288" y="3861048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5004048" y="5517232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83568" y="5517232"/>
          <a:ext cx="1872206" cy="1152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58"/>
                <a:gridCol w="267458"/>
                <a:gridCol w="267458"/>
                <a:gridCol w="267458"/>
                <a:gridCol w="267458"/>
                <a:gridCol w="267458"/>
                <a:gridCol w="267458"/>
              </a:tblGrid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ПН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ПТ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СБ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ВС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29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6459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1" name="Рисунок 50" descr="IMG_9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44824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2656"/>
            <a:ext cx="1174631" cy="1296144"/>
          </a:xfrm>
          <a:prstGeom prst="rect">
            <a:avLst/>
          </a:prstGeom>
        </p:spPr>
      </p:pic>
      <p:pic>
        <p:nvPicPr>
          <p:cNvPr id="68" name="Рисунок 67" descr="20130923_121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5517232"/>
            <a:ext cx="1584176" cy="1188133"/>
          </a:xfrm>
          <a:prstGeom prst="rect">
            <a:avLst/>
          </a:prstGeom>
        </p:spPr>
      </p:pic>
      <p:pic>
        <p:nvPicPr>
          <p:cNvPr id="69" name="Рисунок 68" descr="_MG_16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132856"/>
            <a:ext cx="1763688" cy="1175792"/>
          </a:xfrm>
          <a:prstGeom prst="rect">
            <a:avLst/>
          </a:prstGeom>
        </p:spPr>
      </p:pic>
      <p:pic>
        <p:nvPicPr>
          <p:cNvPr id="70" name="Рисунок 69" descr="IMG_31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04664"/>
            <a:ext cx="1728192" cy="1152128"/>
          </a:xfrm>
          <a:prstGeom prst="rect">
            <a:avLst/>
          </a:prstGeom>
        </p:spPr>
      </p:pic>
      <p:pic>
        <p:nvPicPr>
          <p:cNvPr id="72" name="Рисунок 71" descr="IMG_67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3861048"/>
            <a:ext cx="1620180" cy="1080120"/>
          </a:xfrm>
          <a:prstGeom prst="rect">
            <a:avLst/>
          </a:prstGeom>
        </p:spPr>
      </p:pic>
      <p:pic>
        <p:nvPicPr>
          <p:cNvPr id="73" name="Рисунок 72" descr="IMG_70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5517232"/>
            <a:ext cx="1728624" cy="11521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390781 (1)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A27F90-430F-4B67-9B68-F1BB00231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484</Words>
  <Application>Microsoft Office PowerPoint</Application>
  <PresentationFormat>Экран (4:3)</PresentationFormat>
  <Paragraphs>481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TS102390781 (1)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Погодины</dc:creator>
  <cp:lastModifiedBy>Погодины</cp:lastModifiedBy>
  <cp:revision>24</cp:revision>
  <dcterms:created xsi:type="dcterms:W3CDTF">2014-04-20T12:19:23Z</dcterms:created>
  <dcterms:modified xsi:type="dcterms:W3CDTF">2014-05-07T19:56:07Z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TC023907819991</vt:lpwstr>
  </property>
</Properties>
</file>