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19.03.2014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gubarewayulia.ucoz.ru/load/30-1-0-348" TargetMode="External"/><Relationship Id="rId2" Type="http://schemas.openxmlformats.org/officeDocument/2006/relationships/hyperlink" Target="http://www.bestreferat.ru/referat-188006.html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priroda.inc.ru/animation/bebi/bebi1.shtml" TargetMode="External"/><Relationship Id="rId4" Type="http://schemas.openxmlformats.org/officeDocument/2006/relationships/hyperlink" Target="http://www.b17.ru/article/game_thinkin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Documents%20and%20Settings\&#1059;&#1095;&#1080;&#1090;&#1077;&#1083;&#1100;\&#1056;&#1072;&#1073;&#1086;&#1095;&#1080;&#1081;%20&#1089;&#1090;&#1086;&#1083;\&#1102;\&#1042;&#1053;&#1045;&#1059;&#1056;.&#1044;\&#1079;&#1074;&#1091;&#1082;&#1080;%20&#1087;&#1088;&#1080;&#1088;&#1086;&#1076;&#1099;\&#1059;&#1077;&#1076;&#1080;&#1085;&#1077;&#1085;&#1080;&#1077;%20&#1074;%20&#1075;&#1086;&#1088;&#1072;&#1093;.mp3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274638"/>
            <a:ext cx="7043758" cy="1797040"/>
          </a:xfrm>
          <a:solidFill>
            <a:srgbClr val="FFFF66"/>
          </a:solidFill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Формирование  и развитие когнитивных процессов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3143248"/>
            <a:ext cx="58579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КОГНИТИВНЫЕ ПРОЦЕССЫ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познавательные процессы человека, включая его ощущения, восприятие, внимание, воображение, память, мышление, речь.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48529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274638"/>
            <a:ext cx="6829444" cy="725470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2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«Сравнение предметов»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14546" y="857233"/>
            <a:ext cx="664373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1). </a:t>
            </a:r>
            <a:r>
              <a:rPr lang="ru-RU" i="1" dirty="0" smtClean="0"/>
              <a:t>Сравнивать предметы между собой</a:t>
            </a:r>
            <a:r>
              <a:rPr lang="ru-RU" dirty="0" smtClean="0"/>
              <a:t>, искать четыре сходства и различия. Материал: геометрические фигуры: треугольник, квадрат, круг, прямоугольник; 4-х цветов и 2-х размеров. (16 геометрических фигур больших 4-х видов и 4-хцветов; 16 геометрических фигур маленьких 4-хвидов и 4-х цветов).</a:t>
            </a:r>
            <a:br>
              <a:rPr lang="ru-RU" dirty="0" smtClean="0"/>
            </a:br>
            <a:r>
              <a:rPr lang="ru-RU" dirty="0" smtClean="0"/>
              <a:t>-подобрать фигуры, </a:t>
            </a:r>
            <a:r>
              <a:rPr lang="ru-RU" i="1" dirty="0" smtClean="0"/>
              <a:t>отличающиеся одним </a:t>
            </a:r>
            <a:r>
              <a:rPr lang="ru-RU" dirty="0" smtClean="0"/>
              <a:t>признаком;</a:t>
            </a:r>
            <a:br>
              <a:rPr lang="ru-RU" dirty="0" smtClean="0"/>
            </a:br>
            <a:r>
              <a:rPr lang="ru-RU" dirty="0" smtClean="0"/>
              <a:t>-фигуры, отличающиеся </a:t>
            </a:r>
            <a:r>
              <a:rPr lang="ru-RU" i="1" dirty="0" smtClean="0"/>
              <a:t>двумя признаками</a:t>
            </a:r>
            <a:r>
              <a:rPr lang="ru-RU" dirty="0" smtClean="0"/>
              <a:t>;</a:t>
            </a:r>
            <a:br>
              <a:rPr lang="ru-RU" dirty="0" smtClean="0"/>
            </a:br>
            <a:r>
              <a:rPr lang="ru-RU" dirty="0" smtClean="0"/>
              <a:t>-</a:t>
            </a:r>
            <a:r>
              <a:rPr lang="ru-RU" i="1" dirty="0" smtClean="0"/>
              <a:t>тремя</a:t>
            </a:r>
            <a:r>
              <a:rPr lang="ru-RU" dirty="0" smtClean="0"/>
              <a:t> признаками (подбери самые непохожие).</a:t>
            </a:r>
            <a:br>
              <a:rPr lang="ru-RU" dirty="0" smtClean="0"/>
            </a:br>
            <a:r>
              <a:rPr lang="ru-RU" dirty="0" smtClean="0"/>
              <a:t>2). </a:t>
            </a:r>
            <a:r>
              <a:rPr lang="ru-RU" i="1" dirty="0" smtClean="0"/>
              <a:t>«Сравнение слов»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Для сравнения даем пары слов:</a:t>
            </a:r>
            <a:br>
              <a:rPr lang="ru-RU" dirty="0" smtClean="0"/>
            </a:br>
            <a:r>
              <a:rPr lang="ru-RU" dirty="0" smtClean="0"/>
              <a:t>муха и бабочка;</a:t>
            </a:r>
            <a:br>
              <a:rPr lang="ru-RU" dirty="0" smtClean="0"/>
            </a:br>
            <a:r>
              <a:rPr lang="ru-RU" dirty="0" smtClean="0"/>
              <a:t>дом и избушка;</a:t>
            </a:r>
            <a:br>
              <a:rPr lang="ru-RU" dirty="0" smtClean="0"/>
            </a:br>
            <a:r>
              <a:rPr lang="ru-RU" dirty="0" smtClean="0"/>
              <a:t>стол и стулья;</a:t>
            </a:r>
            <a:br>
              <a:rPr lang="ru-RU" dirty="0" smtClean="0"/>
            </a:br>
            <a:r>
              <a:rPr lang="ru-RU" dirty="0" smtClean="0"/>
              <a:t>книга и тетрадь;</a:t>
            </a:r>
            <a:br>
              <a:rPr lang="ru-RU" dirty="0" smtClean="0"/>
            </a:br>
            <a:r>
              <a:rPr lang="ru-RU" dirty="0" smtClean="0"/>
              <a:t>вода и молоко;</a:t>
            </a:r>
            <a:br>
              <a:rPr lang="ru-RU" dirty="0" smtClean="0"/>
            </a:br>
            <a:r>
              <a:rPr lang="ru-RU" dirty="0" smtClean="0"/>
              <a:t>топор и молоток;</a:t>
            </a:r>
            <a:br>
              <a:rPr lang="ru-RU" dirty="0" smtClean="0"/>
            </a:br>
            <a:r>
              <a:rPr lang="ru-RU" dirty="0" smtClean="0"/>
              <a:t>пианино и скрипка.</a:t>
            </a:r>
            <a:br>
              <a:rPr lang="ru-RU" dirty="0" smtClean="0"/>
            </a:br>
            <a:r>
              <a:rPr lang="ru-RU" dirty="0" smtClean="0"/>
              <a:t>Вопросы: Ты видел муху? А бабочку? Похожи муха и бабочка или нет? Чем они похожи? А чем отличаются друг от друга?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42" name="Picture 2" descr="http://s41.radikal.ru/i094/1201/62/6a5120aabd8e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3500438"/>
            <a:ext cx="1214446" cy="17859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«Классификация»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928670"/>
            <a:ext cx="592933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1). Разложить предметные картинки по группам.</a:t>
            </a:r>
            <a:br>
              <a:rPr lang="ru-RU" dirty="0" smtClean="0"/>
            </a:br>
            <a:r>
              <a:rPr lang="ru-RU" dirty="0" smtClean="0"/>
              <a:t>2). Разложить предметные картинки с изображениями животных на группы: те, кто живет в воде; кто живет в лесу,</a:t>
            </a:r>
            <a:br>
              <a:rPr lang="ru-RU" dirty="0" smtClean="0"/>
            </a:br>
            <a:r>
              <a:rPr lang="ru-RU" dirty="0" smtClean="0"/>
              <a:t>те, кто живет в жарких странах.</a:t>
            </a:r>
            <a:br>
              <a:rPr lang="ru-RU" dirty="0" smtClean="0"/>
            </a:br>
            <a:r>
              <a:rPr lang="ru-RU" dirty="0" smtClean="0"/>
              <a:t>3). Из набора карточек выбрать то,</a:t>
            </a:r>
            <a:br>
              <a:rPr lang="ru-RU" dirty="0" smtClean="0"/>
            </a:br>
            <a:r>
              <a:rPr lang="ru-RU" dirty="0" smtClean="0"/>
              <a:t>а) что можно есть (съедобное);</a:t>
            </a:r>
            <a:br>
              <a:rPr lang="ru-RU" dirty="0" smtClean="0"/>
            </a:br>
            <a:r>
              <a:rPr lang="ru-RU" dirty="0" smtClean="0"/>
              <a:t>б) что сделано человеком;</a:t>
            </a:r>
            <a:br>
              <a:rPr lang="ru-RU" dirty="0" smtClean="0"/>
            </a:br>
            <a:r>
              <a:rPr lang="ru-RU" dirty="0" smtClean="0"/>
              <a:t>в) те, на которых изображено 6 (9,7,5) предметов и т.д.</a:t>
            </a:r>
            <a:br>
              <a:rPr lang="ru-RU" dirty="0" smtClean="0"/>
            </a:br>
            <a:r>
              <a:rPr lang="ru-RU" dirty="0" smtClean="0"/>
              <a:t>4). Сложить в одну коробку все шишки, а в другую - все ракушки.</a:t>
            </a:r>
            <a:br>
              <a:rPr lang="ru-RU" dirty="0" smtClean="0"/>
            </a:br>
            <a:r>
              <a:rPr lang="ru-RU" dirty="0" smtClean="0"/>
              <a:t>5). Положи в одну коробку маленькие ракушки (пуговицы), а в другую - большие.</a:t>
            </a:r>
            <a:br>
              <a:rPr lang="ru-RU" dirty="0" smtClean="0"/>
            </a:br>
            <a:r>
              <a:rPr lang="ru-RU" dirty="0" smtClean="0"/>
              <a:t>6). Сложить в одну кучку длинные палочки, а в другую - короткие.</a:t>
            </a:r>
            <a:br>
              <a:rPr lang="ru-RU" dirty="0" smtClean="0"/>
            </a:br>
            <a:r>
              <a:rPr lang="ru-RU" dirty="0" smtClean="0"/>
              <a:t>7). Из всех пуговиц выбрать только круглые.</a:t>
            </a:r>
            <a:br>
              <a:rPr lang="ru-RU" dirty="0" smtClean="0"/>
            </a:br>
            <a:r>
              <a:rPr lang="ru-RU" dirty="0" smtClean="0"/>
              <a:t>8). Рассортировать пуговицы по цвету. В одну кучу - красные, в другую - зеленые и т.д. (аналогично ленты).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428604"/>
            <a:ext cx="7043758" cy="5786478"/>
          </a:xfrm>
        </p:spPr>
        <p:txBody>
          <a:bodyPr>
            <a:norm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«Назови одним словом»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Перечисляем несколько предметов, просим сказать, что их объединяет, как их можно назвать одним словом: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суп, каша, гуляш, кисель;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лошадь, корова, овца, свинья;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курица, гусь, утка, индейка;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 волк, лиса, медведь, заяц;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5. капуста, картофель, лук, свекла;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6. пальто, шарф, куртка, костюм;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7. туфли, сапоги, кроссовки, босоножки;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«Назови три предмета»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1) Я назову одно слово, например «мебель», а тот, кому я брошу мяч, назовет три предмета, которые можно объединить с этим словом (стол, стул, диван...).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2) Наоборот: Я скажу три слова, а вы скажете, как эти слова можно объединить одним словом. Например, «смородина, клубника, крыжовник- «ягоды»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5583254"/>
          </a:xfrm>
        </p:spPr>
        <p:txBody>
          <a:bodyPr>
            <a:normAutofit/>
          </a:bodyPr>
          <a:lstStyle/>
          <a:p>
            <a:r>
              <a:rPr lang="ru-RU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Подбор слов по аналогии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1)корова-теленок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курица-(цыпленок)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кошка-(котенок)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2) ночь – луна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день-(солнце)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3)снег- лыжи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лед-(коньки)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4) начало – конец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день –(ночь)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5)морковь-огород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яблоко-(сад)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6) футбол - мяч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хоккей – (шайба)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s018.radikal.ru/i523/1201/23/1d8d2213afc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1369570"/>
            <a:ext cx="1571636" cy="20403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6130"/>
          </a:xfrm>
        </p:spPr>
        <p:txBody>
          <a:bodyPr>
            <a:normAutofit/>
          </a:bodyPr>
          <a:lstStyle/>
          <a:p>
            <a:r>
              <a:rPr lang="ru-RU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Понятийное мышление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«Закончи предложение»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 Лимоны кислые, а сахар...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Собака лает, а кошка...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 Ночью темно, а днем....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 Трава зеленая, а небо...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5. Зимой холодно, а летом....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6. Ты ешь ртом, а слушаешь...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7. Утром мы завтракаем, а днем...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8. Птица летает, а змея...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9. Лодка плывет, а машина...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10.Ты смотришь глазами, а дышишь...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dirty="0"/>
          </a:p>
        </p:txBody>
      </p:sp>
      <p:pic>
        <p:nvPicPr>
          <p:cNvPr id="4098" name="Picture 2" descr="http://www.rostangeles.ru/media/userfiles/uploads/bbs/origin/i1beb76671237dd301c527f720ae48e7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88" y="571480"/>
            <a:ext cx="2286016" cy="19335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274638"/>
            <a:ext cx="6758006" cy="1939916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                Работа с кубиками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убики с гранями разного цвета: желтыми, красными и синими. Когда их складывают, получаются узоры.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Поначалу ребенку достаточно складывать рисунок, глядя на образец, который вы для него создадите.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Игра полезна тем, что у ребенка работают пальчики и кисти рук, он также учится проводить сравнительный анализ.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Когда ваш ребенок научится быстро собирать свой образец, предложите ему самому создавать рисунки. </a:t>
            </a:r>
            <a:r>
              <a:rPr lang="ru-RU" sz="1200" dirty="0" smtClean="0"/>
              <a:t/>
            </a:r>
            <a:br>
              <a:rPr lang="ru-RU" sz="1200" dirty="0" smtClean="0"/>
            </a:br>
            <a:endParaRPr lang="ru-RU" sz="1200" dirty="0"/>
          </a:p>
        </p:txBody>
      </p:sp>
      <p:pic>
        <p:nvPicPr>
          <p:cNvPr id="1026" name="Picture 2" descr="http://nikitiny.ru/sites/default/files/SK-ris2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071678"/>
            <a:ext cx="3929090" cy="4357718"/>
          </a:xfrm>
          <a:prstGeom prst="rect">
            <a:avLst/>
          </a:prstGeom>
          <a:noFill/>
        </p:spPr>
      </p:pic>
      <p:pic>
        <p:nvPicPr>
          <p:cNvPr id="1028" name="Picture 4" descr="http://nikitiny.ru/sites/default/files/SK-ris29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071678"/>
            <a:ext cx="3045361" cy="44005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7356" y="0"/>
            <a:ext cx="6829444" cy="2368544"/>
          </a:xfrm>
        </p:spPr>
        <p:txBody>
          <a:bodyPr>
            <a:normAutofit/>
          </a:bodyPr>
          <a:lstStyle/>
          <a:p>
            <a:pPr algn="l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Игра  «Рамки  и  вкладыши 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Монтессори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 </a:t>
            </a:r>
            <a:r>
              <a:rPr lang="ru-RU" sz="1600" dirty="0" smtClean="0"/>
              <a:t> </a:t>
            </a:r>
            <a:r>
              <a:rPr lang="ru-RU" sz="1200" dirty="0" smtClean="0"/>
              <a:t>развивает  детей  в  нескольких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направлениях: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1) вырабатывает умение узнавать и различать форму плоских фигур и их положение на плоскости;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2) готовит детей к овладению письмом и рисованием – вырабатывает умение владеть карандашом, как говорят художники, дает “твердость руки”, умение проводить линии по линейке, по угольнику, по лекалу и на глаз, различать границы фигур и видеть линии-контуры;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3) развивает умение проводить сравнительный анализ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://nikitiny.ru/sites/default/files/Ramki-ris1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2195742"/>
            <a:ext cx="3071834" cy="4203293"/>
          </a:xfrm>
          <a:prstGeom prst="rect">
            <a:avLst/>
          </a:prstGeom>
          <a:noFill/>
        </p:spPr>
      </p:pic>
      <p:pic>
        <p:nvPicPr>
          <p:cNvPr id="32772" name="Picture 4" descr="http://nikitiny.ru/sites/default/files/Ramki-ris1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2428868"/>
            <a:ext cx="2571768" cy="35269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274638"/>
            <a:ext cx="6543692" cy="1725602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Сложи узор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этой игре хорошо развивается способность детей к анализу и синтезу, этим важным мыслительным операциям, используемым почти во всякой интеллектуальной деятельности, и способность к комбинированию, необходимая для конструкторской работы.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http://nikitiny.ru/sites/default/files/SU-ris.3be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1571612"/>
            <a:ext cx="4214842" cy="489996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071802" y="1571612"/>
            <a:ext cx="1000132" cy="3571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ЛИТЕРАТУРА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http://www.internationaltoys.com/pictures/115554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500042"/>
            <a:ext cx="1857388" cy="2419248"/>
          </a:xfrm>
          <a:prstGeom prst="rect">
            <a:avLst/>
          </a:prstGeom>
          <a:noFill/>
        </p:spPr>
      </p:pic>
      <p:pic>
        <p:nvPicPr>
          <p:cNvPr id="34820" name="Picture 4" descr="http://mybook.in.ua/files/books/middle/image_19657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496" y="3500438"/>
            <a:ext cx="2286016" cy="3066339"/>
          </a:xfrm>
          <a:prstGeom prst="rect">
            <a:avLst/>
          </a:prstGeom>
          <a:noFill/>
        </p:spPr>
      </p:pic>
      <p:pic>
        <p:nvPicPr>
          <p:cNvPr id="34822" name="Picture 6" descr="http://www.zlatoriza.ru/uploads/items/big/01-101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57290" y="928670"/>
            <a:ext cx="1929210" cy="2901616"/>
          </a:xfrm>
          <a:prstGeom prst="rect">
            <a:avLst/>
          </a:prstGeom>
          <a:noFill/>
        </p:spPr>
      </p:pic>
      <p:pic>
        <p:nvPicPr>
          <p:cNvPr id="34824" name="Picture 8" descr="http://www.gorodoktoys.ru/files/pageimage/84800-16140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857232"/>
            <a:ext cx="2643206" cy="2643207"/>
          </a:xfrm>
          <a:prstGeom prst="rect">
            <a:avLst/>
          </a:prstGeom>
          <a:noFill/>
        </p:spPr>
      </p:pic>
      <p:pic>
        <p:nvPicPr>
          <p:cNvPr id="34826" name="Picture 10" descr="http://ww.zankov.ru/images/photos/44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00232" y="4214818"/>
            <a:ext cx="1552730" cy="2214550"/>
          </a:xfrm>
          <a:prstGeom prst="rect">
            <a:avLst/>
          </a:prstGeom>
          <a:noFill/>
        </p:spPr>
      </p:pic>
      <p:pic>
        <p:nvPicPr>
          <p:cNvPr id="34828" name="Picture 12" descr="http://kikcompany.ru/UserFiles/Image/Mozaika/MS00181.jpg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26" y="3286124"/>
            <a:ext cx="2143140" cy="28883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274638"/>
            <a:ext cx="6329378" cy="6226196"/>
          </a:xfrm>
        </p:spPr>
        <p:txBody>
          <a:bodyPr>
            <a:normAutofit/>
          </a:bodyPr>
          <a:lstStyle/>
          <a:p>
            <a:pPr algn="l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Список использованных источников</a:t>
            </a:r>
            <a:br>
              <a:rPr lang="ru-RU" sz="1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1) активные ссылки на страницы материалов в интернете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«Интеллектуальная готовность детей 6-7 лет к школьному обучению»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http://www.bestreferat.ru/referat-188006.html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Тест для родителей «Готов ли ребенок к школе?» 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http://gubarewayulia.ucoz.ru/load/30-1-0-348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«Картотека игр по развитию мышления у детей дошкольного возраста»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http://www.b17.ru/article/game_thinking/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2) активные  ссылки на использование изображения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Анимационные картинки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http://priroda.inc.ru/animation/bebi/bebi1.shtml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Литература 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ttp://images.yandex.ru/yandsearch?text=%D1%80%D0%B0%D0%B7%D0%B2%D0%B8%D0%B2%D0%B0%D0%B5%D0%BC%20%D0%BC%D1%8B%D1%88%D0%BB%D0%B5%D0%BD%D0%B8%D0%B5&amp;fp=0&amp;pos=16&amp;uinfo=ww-1263-wh-852-fw-1038-fh-598-pd-1&amp;rpt=simage&amp;family=yes&amp;img_url=http%3A%2F%2Fmy-shop.ru%2F_files%2Fproduct%2F2%2F70%2F694372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ttp://images.yandex.ru/yandsearch?p=1&amp;text=%D1%80%D0%B0%D0%B7%D0%B2%D0%B8%D0%B2%D0%B0%D0%B5%D0%BC%20%D0%BC%D1%8B%D1%88%D0%BB%D0%B5%D0%BD%D0%B8%D0%B5&amp;fp=1&amp;pos=32&amp;uinfo=ww-1263-wh-852-fw-1038-fh-598-pd-1&amp;rpt=simage&amp;family=yes&amp;img_url=http%3A%2F%2Fmy-shop.ru%2F_files%2Fproduct%2F2%2F60%2F590761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ttp://images.yandex.ru/yandsearch?p=2&amp;text=%D1%80%D0%B0%D0%B7%D0%B2%D0%B8%D0%B2%D0%B0%D0%B5%D0%BC%20%D0%BC%D1%8B%D1%88%D0%BB%D0%B5%D0%BD%D0%B8%D0%B5&amp;fp=2&amp;pos=63&amp;uinfo=ww-1263-wh-852-fw-1038-fh-598-pd-1&amp;rpt=simage&amp;family=yes&amp;img_url=http%3A%2F%2Fmy-shop.ru%2F_files%2Fproduct%2F2%2F37%2F367782.jpg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«Сложи узор»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http://images.yandex.ru/yandsearch?text=%D1%81%D0%BB%D0%BE%D0%B6%D0%B8%20%D1%83%D0%B7%D0%BE%D1%80&amp;fp=0&amp;pos=9&amp;uinfo=ww-1263-wh-852-fw-1038-fh-598-pd-1&amp;rpt=simage&amp;family=yes&amp;img_url=http%3A%2F%2Flib.ru%2FKIDS%2FNIKITINY%2FnikitindevSU-V.gif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28860" y="274638"/>
            <a:ext cx="6143668" cy="4440246"/>
          </a:xfrm>
          <a:solidFill>
            <a:srgbClr val="FFFF66"/>
          </a:solidFill>
        </p:spPr>
        <p:txBody>
          <a:bodyPr>
            <a:normAutofit/>
          </a:bodyPr>
          <a:lstStyle/>
          <a:p>
            <a:pPr lvl="0"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*Должны ли родители участвовать в подготовке ребенка к школе?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*Знаете ли вы способы формирования и развития познавательных процессов? Какие применяете при подготовке вашего ребенка к школе?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s018.radikal.ru/i512/1201/bb/1d683d87539f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4643446"/>
            <a:ext cx="1785950" cy="19431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274638"/>
            <a:ext cx="6429420" cy="3797304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Традиционно выделяются три аспекта школьной готовности :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интеллектуальный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эмоциональный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социальный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8434" name="Picture 2" descr="http://s018.radikal.ru/i523/1201/32/daa2fd2c999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428736"/>
            <a:ext cx="1181100" cy="1066801"/>
          </a:xfrm>
          <a:prstGeom prst="rect">
            <a:avLst/>
          </a:prstGeom>
          <a:noFill/>
        </p:spPr>
      </p:pic>
      <p:pic>
        <p:nvPicPr>
          <p:cNvPr id="18436" name="Picture 4" descr="http://s018.radikal.ru/i523/1201/32/daa2fd2c999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2428868"/>
            <a:ext cx="1785950" cy="1613118"/>
          </a:xfrm>
          <a:prstGeom prst="rect">
            <a:avLst/>
          </a:prstGeom>
          <a:noFill/>
        </p:spPr>
      </p:pic>
      <p:pic>
        <p:nvPicPr>
          <p:cNvPr id="18438" name="Picture 6" descr="http://s018.radikal.ru/i501/1201/f1/701d3990bf6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928934"/>
            <a:ext cx="1071570" cy="1176115"/>
          </a:xfrm>
          <a:prstGeom prst="rect">
            <a:avLst/>
          </a:prstGeom>
          <a:noFill/>
        </p:spPr>
      </p:pic>
      <p:pic>
        <p:nvPicPr>
          <p:cNvPr id="18440" name="Picture 8" descr="http://s018.radikal.ru/i522/1201/75/73e68a32e23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143248"/>
            <a:ext cx="1133475" cy="876300"/>
          </a:xfrm>
          <a:prstGeom prst="rect">
            <a:avLst/>
          </a:prstGeom>
          <a:noFill/>
        </p:spPr>
      </p:pic>
      <p:pic>
        <p:nvPicPr>
          <p:cNvPr id="18442" name="Picture 10" descr="http://img-fotki.yandex.ru/get/9348/102699435.961/0_abbad_fd033ebb_S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4071942"/>
            <a:ext cx="2357454" cy="2422042"/>
          </a:xfrm>
          <a:prstGeom prst="rect">
            <a:avLst/>
          </a:prstGeom>
          <a:noFill/>
        </p:spPr>
      </p:pic>
      <p:pic>
        <p:nvPicPr>
          <p:cNvPr id="18444" name="Picture 12" descr="http://img-fotki.yandex.ru/get/9326/102699435.96f/0_ac721_7bca5971_S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4071942"/>
            <a:ext cx="2071702" cy="2466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357166"/>
            <a:ext cx="6429420" cy="5786478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lvl="0" algn="l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1.Может ли Ваш ребенок заниматься самостоятельно каким-либо делом, требующим сосредоточенности в течение 30 минут (например, собирать конструктор)?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Умеет ли Ваш ребенок составлять рассказы по картинке не короче чем из 5 предложений?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3.Умеет ли Ваш ребенок рассказать наизусть несколько стихотворений?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4.Умеет ли он изменять существительные по числам?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5.Умеет ли Ваш ребенок читать?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6.Умеет ли Ваш ребенок считать до 10 и обратно?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7.Может ли он решать простые задачи на вычитание или прибавление единицы?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8. Может ли Ваш ребенок пользоваться ножницами и клеем (например, делать аппликации)?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9. Может ли он собрать разрезанную картинку из 5 частей за 1 минуту? 10. Знает ли ребенок названия диких и домашних животных?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11. Может ли он обобщать понятия (например, назвать одним словом “овощи” помидоры, морковь, лук)?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12. Любит ли Ваш ребенок заниматься самостоятельно рисовать, собирать мозаику и т. д. ?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13. Может ли Ваш ребенок понимать и точно выполнять словесные инструкции? 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Уединение в горах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500166" y="407194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615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357166"/>
            <a:ext cx="6686568" cy="5429288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ru-RU" sz="2000" b="1" dirty="0" smtClean="0"/>
              <a:t>                                               Результаты теста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/>
              <a:t>10-13 баллов </a:t>
            </a:r>
            <a:r>
              <a:rPr lang="ru-RU" sz="2000" dirty="0" smtClean="0"/>
              <a:t>- можно считать, что ребенок вполне готов к тому, чтобы идти в школу. Вы не напрасно много с ним занимались, а школьные трудности, если и возникнут, будут легко преодолимыми; </a:t>
            </a:r>
            <a:br>
              <a:rPr lang="ru-RU" sz="2000" dirty="0" smtClean="0"/>
            </a:br>
            <a:r>
              <a:rPr lang="ru-RU" sz="2000" b="1" dirty="0" smtClean="0"/>
              <a:t>6-9 баллов </a:t>
            </a:r>
            <a:r>
              <a:rPr lang="ru-RU" sz="2000" dirty="0" smtClean="0"/>
              <a:t>- Вы на правильном пути, ребенок многому научился, а содержание вопросов, на которые Вы ответили отрицанием, подскажет Вам точки приложения дальнейших усилий; </a:t>
            </a:r>
            <a:br>
              <a:rPr lang="ru-RU" sz="2000" dirty="0" smtClean="0"/>
            </a:br>
            <a:r>
              <a:rPr lang="ru-RU" sz="2000" b="1" dirty="0" smtClean="0"/>
              <a:t>меньше 5 баллов </a:t>
            </a:r>
            <a:r>
              <a:rPr lang="ru-RU" sz="2000" dirty="0" smtClean="0"/>
              <a:t>– ребенку нужна ваша помощь, почитайте другую специальную литературу, постарайтесь уделять больше времени занятиям с ребенком и обратите особое внимание на то, чего он не умеет!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 </a:t>
            </a:r>
            <a:br>
              <a:rPr lang="ru-RU" sz="2000" dirty="0" smtClean="0"/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857356" y="274638"/>
            <a:ext cx="6829444" cy="108266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«Описываем различные свойства   предметов». </a:t>
            </a:r>
            <a:b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285860"/>
            <a:ext cx="60007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Описать любой предмет.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Вопросы: какого цвета? Из чего сделана? Для чего предназначена? и т.д.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Усложнение: рассказать сказку или историю об этом предмете.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Например: "яблоко". Какое оно? В каких сказках, известных тебе, речь идет о волшебном яблоке? Расскажи эти сказки.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"Попробуй придумать какую-нибудь новую сказку или историю, где речь идет о яблоке или о яблоках.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15362" name="Picture 2" descr="http://s018.radikal.ru/i518/1201/11/5369d521278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98218" y="3786190"/>
            <a:ext cx="2588604" cy="3071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274638"/>
            <a:ext cx="6900882" cy="1296974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Знакомимся с признаками предметов с помощью загадок.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582341"/>
            <a:ext cx="57150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«Мохнатенькая, усатенькая, молоко пьет, песенки поет».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«Спереди - пятачок, сзади - крючок, посредине - спинка, а на спине – щетинка».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«Нет ног, а хожу, рта нет, а скачу, когда спать, когда вставать, когда работу начинать».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Голубой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платок, алый колобок, по платку катается, людям улыбается».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«Комочек пуха, длинное ухо, прыгает ловко, любит морковку».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«Без крыльев летят, без ног бегут, без паруса плывут».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3314" name="Picture 2" descr="http://img10.proshkolu.ru/content/media/pic/std/4000000/3318000/3317024-3375fe235f1c86b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4572008"/>
            <a:ext cx="2500330" cy="1878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142852"/>
            <a:ext cx="6543692" cy="1357322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Знакомство со способами применения или использования предметов.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643174" y="1714488"/>
            <a:ext cx="535785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Цель: перечислить как можно больше способов применения предмета.</a:t>
            </a:r>
            <a:br>
              <a:rPr lang="ru-RU" dirty="0" smtClean="0"/>
            </a:br>
            <a:r>
              <a:rPr lang="ru-RU" dirty="0" smtClean="0"/>
              <a:t>Пример: "Газета используется для чтения. Ты можешь придумать другие способы ее использования?" (варианты задания: книга, тетрадь, консервы, банка, ведро, лопата, табуретка).</a:t>
            </a:r>
            <a:endParaRPr lang="ru-RU" dirty="0"/>
          </a:p>
        </p:txBody>
      </p:sp>
      <p:pic>
        <p:nvPicPr>
          <p:cNvPr id="12290" name="Picture 2" descr="http://s005.radikal.ru/i211/1201/8d/f027bc00174b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3429000"/>
            <a:ext cx="2009595" cy="3071810"/>
          </a:xfrm>
          <a:prstGeom prst="rect">
            <a:avLst/>
          </a:prstGeom>
          <a:noFill/>
        </p:spPr>
      </p:pic>
      <p:pic>
        <p:nvPicPr>
          <p:cNvPr id="12292" name="Picture 4" descr="http://s41.radikal.ru/i094/1201/34/29d32652ff7b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500438"/>
            <a:ext cx="1571636" cy="25348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274638"/>
            <a:ext cx="7329510" cy="1011222"/>
          </a:xfrm>
        </p:spPr>
        <p:txBody>
          <a:bodyPr>
            <a:normAutofit/>
          </a:bodyPr>
          <a:lstStyle/>
          <a:p>
            <a:r>
              <a:rPr lang="ru-RU" sz="1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«Ищем одинаковые свойства предметов».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928671"/>
            <a:ext cx="521495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Задания:</a:t>
            </a:r>
            <a:br>
              <a:rPr lang="ru-RU" dirty="0" smtClean="0"/>
            </a:br>
            <a:r>
              <a:rPr lang="ru-RU" dirty="0" smtClean="0"/>
              <a:t>-В мешочек положить несколько мелких вещей. Определить на ощупь, что это за вещи. Есть ли среди предложенных вещей одинаковые..</a:t>
            </a:r>
            <a:br>
              <a:rPr lang="ru-RU" dirty="0" smtClean="0"/>
            </a:br>
            <a:r>
              <a:rPr lang="ru-RU" dirty="0" smtClean="0"/>
              <a:t>-Среди нескольких игрушек или вещей отыскать одинаковые.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1266" name="AutoShape 2" descr="http://img1.liveinternet.ru/images/attach/c/7/94/606/94606727_large_ma.jpg"/>
          <p:cNvSpPr>
            <a:spLocks noChangeAspect="1" noChangeArrowheads="1"/>
          </p:cNvSpPr>
          <p:nvPr/>
        </p:nvSpPr>
        <p:spPr bwMode="auto">
          <a:xfrm>
            <a:off x="155575" y="-1927225"/>
            <a:ext cx="5953125" cy="4029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68" name="AutoShape 4" descr="http://img1.liveinternet.ru/images/attach/c/7/94/606/94606727_large_ma.jpg"/>
          <p:cNvSpPr>
            <a:spLocks noChangeAspect="1" noChangeArrowheads="1"/>
          </p:cNvSpPr>
          <p:nvPr/>
        </p:nvSpPr>
        <p:spPr bwMode="auto">
          <a:xfrm>
            <a:off x="155575" y="-1927225"/>
            <a:ext cx="5953125" cy="4029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0" name="AutoShape 6" descr="http://img1.liveinternet.ru/images/attach/c/7/94/606/94606727_large_ma.jpg"/>
          <p:cNvSpPr>
            <a:spLocks noChangeAspect="1" noChangeArrowheads="1"/>
          </p:cNvSpPr>
          <p:nvPr/>
        </p:nvSpPr>
        <p:spPr bwMode="auto">
          <a:xfrm>
            <a:off x="155575" y="-1927225"/>
            <a:ext cx="5953125" cy="4029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272" name="AutoShape 8" descr="http://img1.liveinternet.ru/images/attach/c/7/94/606/94606727_large_ma.jpg"/>
          <p:cNvSpPr>
            <a:spLocks noChangeAspect="1" noChangeArrowheads="1"/>
          </p:cNvSpPr>
          <p:nvPr/>
        </p:nvSpPr>
        <p:spPr bwMode="auto">
          <a:xfrm>
            <a:off x="155575" y="-1927225"/>
            <a:ext cx="5953125" cy="40290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274" name="Picture 10" descr="http://planeta.sebastopol.ua/uploads/posts/2013-09/1379944339_ahr0cdovl2ltzy5oyxbwes1naxjhzmzllnj1l3rodw1icy83mdb4nzawlze1odc1my84owziyzy5ntg4nwi4y2flmjy3ztq5ngfhzge1mjlkmy5qcg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2714620"/>
            <a:ext cx="5715000" cy="3819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195</Words>
  <Application>Microsoft Office PowerPoint</Application>
  <PresentationFormat>Экран (4:3)</PresentationFormat>
  <Paragraphs>28</Paragraphs>
  <Slides>19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Формирование  и развитие когнитивных процессов</vt:lpstr>
      <vt:lpstr> *Должны ли родители участвовать в подготовке ребенка к школе?  *Знаете ли вы способы формирования и развития познавательных процессов? Какие применяете при подготовке вашего ребенка к школе? </vt:lpstr>
      <vt:lpstr>Традиционно выделяются три аспекта школьной готовности : интеллектуальный эмоциональный социальный </vt:lpstr>
      <vt:lpstr>1.Может ли Ваш ребенок заниматься самостоятельно каким-либо делом, требующим сосредоточенности в течение 30 минут (например, собирать конструктор)?  2. Умеет ли Ваш ребенок составлять рассказы по картинке не короче чем из 5 предложений?  3.Умеет ли Ваш ребенок рассказать наизусть несколько стихотворений?  4.Умеет ли он изменять существительные по числам?  5.Умеет ли Ваш ребенок читать?  6.Умеет ли Ваш ребенок считать до 10 и обратно?  7.Может ли он решать простые задачи на вычитание или прибавление единицы?  8. Может ли Ваш ребенок пользоваться ножницами и клеем (например, делать аппликации)?  9. Может ли он собрать разрезанную картинку из 5 частей за 1 минуту? 10. Знает ли ребенок названия диких и домашних животных?  11. Может ли он обобщать понятия (например, назвать одним словом “овощи” помидоры, морковь, лук)?  12. Любит ли Ваш ребенок заниматься самостоятельно рисовать, собирать мозаику и т. д. ?  13. Может ли Ваш ребенок понимать и точно выполнять словесные инструкции?  </vt:lpstr>
      <vt:lpstr>                                               Результаты теста 10-13 баллов - можно считать, что ребенок вполне готов к тому, чтобы идти в школу. Вы не напрасно много с ним занимались, а школьные трудности, если и возникнут, будут легко преодолимыми;  6-9 баллов - Вы на правильном пути, ребенок многому научился, а содержание вопросов, на которые Вы ответили отрицанием, подскажет Вам точки приложения дальнейших усилий;  меньше 5 баллов – ребенку нужна ваша помощь, почитайте другую специальную литературу, постарайтесь уделять больше времени занятиям с ребенком и обратите особое внимание на то, чего он не умеет!     </vt:lpstr>
      <vt:lpstr>       «Описываем различные свойства   предметов».  </vt:lpstr>
      <vt:lpstr>           Знакомимся с признаками предметов с помощью загадок.  </vt:lpstr>
      <vt:lpstr>   Знакомство со способами применения или использования предметов.   </vt:lpstr>
      <vt:lpstr>«Ищем одинаковые свойства предметов».  </vt:lpstr>
      <vt:lpstr>  «Сравнение предметов»  </vt:lpstr>
      <vt:lpstr>«Классификация»  </vt:lpstr>
      <vt:lpstr> «Назови одним словом»  Перечисляем несколько предметов, просим сказать, что их объединяет, как их можно назвать одним словом: 1. суп, каша, гуляш, кисель; 2. лошадь, корова, овца, свинья; 3. курица, гусь, утка, индейка; 4. волк, лиса, медведь, заяц; 5. капуста, картофель, лук, свекла; 6. пальто, шарф, куртка, костюм; 7. туфли, сапоги, кроссовки, босоножки;   «Назови три предмета»  1) Я назову одно слово, например «мебель», а тот, кому я брошу мяч, назовет три предмета, которые можно объединить с этим словом (стол, стул, диван...). 2) Наоборот: Я скажу три слова, а вы скажете, как эти слова можно объединить одним словом. Например, «смородина, клубника, крыжовник- «ягоды» </vt:lpstr>
      <vt:lpstr>  Подбор слов по аналогии  1)корова-теленок курица-(цыпленок) кошка-(котенок) 2) ночь – луна день-(солнце) 3)снег- лыжи лед-(коньки) 4) начало – конец день –(ночь) 5)морковь-огород яблоко-(сад) 6) футбол - мяч хоккей – (шайба)  </vt:lpstr>
      <vt:lpstr>Понятийное мышление  «Закончи предложение» 1. Лимоны кислые, а сахар... 2. Собака лает, а кошка... 3. Ночью темно, а днем.... 4. Трава зеленая, а небо... 5. Зимой холодно, а летом.... 6. Ты ешь ртом, а слушаешь... 7. Утром мы завтракаем, а днем... 8. Птица летает, а змея... 9. Лодка плывет, а машина... 10.Ты смотришь глазами, а дышишь... </vt:lpstr>
      <vt:lpstr>                                  Работа с кубиками Кубики с гранями разного цвета: желтыми, красными и синими. Когда их складывают, получаются узоры. Поначалу ребенку достаточно складывать рисунок, глядя на образец, который вы для него создадите.  Игра полезна тем, что у ребенка работают пальчики и кисти рук, он также учится проводить сравнительный анализ. Когда ваш ребенок научится быстро собирать свой образец, предложите ему самому создавать рисунки.  </vt:lpstr>
      <vt:lpstr>Игра  «Рамки  и  вкладыши  Монтессори»  развивает  детей  в  нескольких направлениях: 1) вырабатывает умение узнавать и различать форму плоских фигур и их положение на плоскости; 2) готовит детей к овладению письмом и рисованием – вырабатывает умение владеть карандашом, как говорят художники, дает “твердость руки”, умение проводить линии по линейке, по угольнику, по лекалу и на глаз, различать границы фигур и видеть линии-контуры; 3) развивает умение проводить сравнительный анализ</vt:lpstr>
      <vt:lpstr>                                                    Сложи узор В этой игре хорошо развивается способность детей к анализу и синтезу, этим важным мыслительным операциям, используемым почти во всякой интеллектуальной деятельности, и способность к комбинированию, необходимая для конструкторской работы.   </vt:lpstr>
      <vt:lpstr>ЛИТЕРАТУРА</vt:lpstr>
      <vt:lpstr>                                           Список использованных источников 1) активные ссылки на страницы материалов в интернете «Интеллектуальная готовность детей 6-7 лет к школьному обучению» http://www.bestreferat.ru/referat-188006.html Тест для родителей «Готов ли ребенок к школе?»  http://gubarewayulia.ucoz.ru/load/30-1-0-348 «Картотека игр по развитию мышления у детей дошкольного возраста» http://www.b17.ru/article/game_thinking/ 2) активные  ссылки на использование изображения Анимационные картинки http://priroda.inc.ru/animation/bebi/bebi1.shtml Литература  http://images.yandex.ru/yandsearch?text=%D1%80%D0%B0%D0%B7%D0%B2%D0%B8%D0%B2%D0%B0%D0%B5%D0%BC%20%D0%BC%D1%8B%D1%88%D0%BB%D0%B5%D0%BD%D0%B8%D0%B5&amp;fp=0&amp;pos=16&amp;uinfo=ww-1263-wh-852-fw-1038-fh-598-pd-1&amp;rpt=simage&amp;family=yes&amp;img_url=http%3A%2F%2Fmy-shop.ru%2F_files%2Fproduct%2F2%2F70%2F694372.jpg  http://images.yandex.ru/yandsearch?p=1&amp;text=%D1%80%D0%B0%D0%B7%D0%B2%D0%B8%D0%B2%D0%B0%D0%B5%D0%BC%20%D0%BC%D1%8B%D1%88%D0%BB%D0%B5%D0%BD%D0%B8%D0%B5&amp;fp=1&amp;pos=32&amp;uinfo=ww-1263-wh-852-fw-1038-fh-598-pd-1&amp;rpt=simage&amp;family=yes&amp;img_url=http%3A%2F%2Fmy-shop.ru%2F_files%2Fproduct%2F2%2F60%2F590761.jpg  http://images.yandex.ru/yandsearch?p=2&amp;text=%D1%80%D0%B0%D0%B7%D0%B2%D0%B8%D0%B2%D0%B0%D0%B5%D0%BC%20%D0%BC%D1%8B%D1%88%D0%BB%D0%B5%D0%BD%D0%B8%D0%B5&amp;fp=2&amp;pos=63&amp;uinfo=ww-1263-wh-852-fw-1038-fh-598-pd-1&amp;rpt=simage&amp;family=yes&amp;img_url=http%3A%2F%2Fmy-shop.ru%2F_files%2Fproduct%2F2%2F37%2F367782.jpg «Сложи узор» http://images.yandex.ru/yandsearch?text=%D1%81%D0%BB%D0%BE%D0%B6%D0%B8%20%D1%83%D0%B7%D0%BE%D1%80&amp;fp=0&amp;pos=9&amp;uinfo=ww-1263-wh-852-fw-1038-fh-598-pd-1&amp;rpt=simage&amp;family=yes&amp;img_url=http%3A%2F%2Flib.ru%2FKIDS%2FNIKITINY%2FnikitindevSU-V.gif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Редактор</dc:creator>
  <cp:lastModifiedBy>Шевченко Л. М.</cp:lastModifiedBy>
  <cp:revision>47</cp:revision>
  <dcterms:created xsi:type="dcterms:W3CDTF">2013-10-31T10:14:44Z</dcterms:created>
  <dcterms:modified xsi:type="dcterms:W3CDTF">2014-03-19T07:21:40Z</dcterms:modified>
</cp:coreProperties>
</file>