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7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6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8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7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7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7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3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6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7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4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9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B61F6-AFFE-4D8A-944D-846A610CA54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B5A5-5AB6-403E-B5EC-0CFC5A45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7704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24544" y="1196752"/>
            <a:ext cx="4968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– тренажёр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(сложение в пределах 10)</a:t>
            </a:r>
          </a:p>
          <a:p>
            <a:endParaRPr lang="ru-RU" dirty="0"/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4211960" y="5931277"/>
            <a:ext cx="6359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algn="ctr"/>
            <a:r>
              <a:rPr lang="ru-RU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Сенькова Е.А.</a:t>
            </a:r>
            <a:endParaRPr lang="ru-RU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742950" indent="-742950" algn="ctr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учитель начальных классов</a:t>
            </a:r>
          </a:p>
          <a:p>
            <a:pPr marL="742950" indent="-742950" algn="ctr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МБОУ-Кокинская СОШ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6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2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197152" y="4145161"/>
            <a:ext cx="1244539" cy="868015"/>
            <a:chOff x="4093534" y="3083442"/>
            <a:chExt cx="3214770" cy="224217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534" y="3083442"/>
              <a:ext cx="3104543" cy="2242170"/>
            </a:xfrm>
            <a:prstGeom prst="rect">
              <a:avLst/>
            </a:prstGeom>
          </p:spPr>
        </p:pic>
        <p:sp>
          <p:nvSpPr>
            <p:cNvPr id="21" name="Стрелка вправо 20"/>
            <p:cNvSpPr/>
            <p:nvPr/>
          </p:nvSpPr>
          <p:spPr>
            <a:xfrm>
              <a:off x="5292081" y="3933056"/>
              <a:ext cx="2016223" cy="86409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Содержимое 4"/>
          <p:cNvSpPr txBox="1">
            <a:spLocks/>
          </p:cNvSpPr>
          <p:nvPr/>
        </p:nvSpPr>
        <p:spPr>
          <a:xfrm>
            <a:off x="368298" y="1417638"/>
            <a:ext cx="8229600" cy="445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пример.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 предложенных ответов выбирай правильный, нажимай на число.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ошибся, то ответ исчезнет.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ответил верно, то изменится цвет числа                и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появится солнышко –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к следующему заданию.               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игры тебя ждёт сюрприз.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Удачи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1417638"/>
            <a:ext cx="1387296" cy="5523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+ 4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0096" y="2430287"/>
            <a:ext cx="652188" cy="4057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52284" y="2427096"/>
            <a:ext cx="652188" cy="4057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04472" y="2427095"/>
            <a:ext cx="652188" cy="4057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56660" y="2427094"/>
            <a:ext cx="652188" cy="4057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8979" y="2427093"/>
            <a:ext cx="652188" cy="4057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61167" y="2427092"/>
            <a:ext cx="652188" cy="4057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81027" y="3501249"/>
            <a:ext cx="652188" cy="4057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94238" y="2981594"/>
            <a:ext cx="652188" cy="4057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>
            <a:hlinkClick r:id="rId3" action="ppaction://hlinksldjump"/>
          </p:cNvPr>
          <p:cNvSpPr/>
          <p:nvPr/>
        </p:nvSpPr>
        <p:spPr>
          <a:xfrm>
            <a:off x="2798085" y="5877272"/>
            <a:ext cx="3862147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Начать игру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40999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Инструкция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: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94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664" y="1988840"/>
            <a:ext cx="1039736" cy="14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219575" cy="66675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700919" y="3779118"/>
            <a:ext cx="3214770" cy="2242170"/>
            <a:chOff x="4093534" y="3083442"/>
            <a:chExt cx="3214770" cy="2242170"/>
          </a:xfrm>
        </p:grpSpPr>
        <p:pic>
          <p:nvPicPr>
            <p:cNvPr id="10" name="Рисунок 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534" y="3083442"/>
              <a:ext cx="3104543" cy="2242170"/>
            </a:xfrm>
            <a:prstGeom prst="rect">
              <a:avLst/>
            </a:prstGeom>
          </p:spPr>
        </p:pic>
        <p:sp>
          <p:nvSpPr>
            <p:cNvPr id="11" name="Стрелка вправо 10">
              <a:hlinkClick r:id="rId8" action="ppaction://hlinksldjump"/>
            </p:cNvPr>
            <p:cNvSpPr/>
            <p:nvPr/>
          </p:nvSpPr>
          <p:spPr>
            <a:xfrm>
              <a:off x="5292081" y="3933056"/>
              <a:ext cx="2016223" cy="86409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268760"/>
            <a:ext cx="2996853" cy="182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700" b="1" dirty="0" smtClean="0">
                <a:latin typeface="Times New Roman" pitchFamily="18" charset="0"/>
                <a:cs typeface="Times New Roman" pitchFamily="18" charset="0"/>
              </a:rPr>
              <a:t>1+3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0388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7804" y="551573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5829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83245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40661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98077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9" y="116632"/>
            <a:ext cx="4219575" cy="66675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700919" y="3779118"/>
            <a:ext cx="3214770" cy="2242170"/>
            <a:chOff x="4093534" y="3083442"/>
            <a:chExt cx="3214770" cy="2242170"/>
          </a:xfrm>
        </p:grpSpPr>
        <p:pic>
          <p:nvPicPr>
            <p:cNvPr id="5" name="Рисунок 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3043" y1="6024" x2="23043" y2="60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534" y="3083442"/>
              <a:ext cx="3104543" cy="2242170"/>
            </a:xfrm>
            <a:prstGeom prst="rect">
              <a:avLst/>
            </a:prstGeom>
          </p:spPr>
        </p:pic>
        <p:sp>
          <p:nvSpPr>
            <p:cNvPr id="6" name="Стрелка вправо 5">
              <a:hlinkClick r:id="rId7" action="ppaction://hlinksldjump"/>
            </p:cNvPr>
            <p:cNvSpPr/>
            <p:nvPr/>
          </p:nvSpPr>
          <p:spPr>
            <a:xfrm>
              <a:off x="5292081" y="3933056"/>
              <a:ext cx="2016223" cy="86409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3136725" y="5517232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6530" y="551573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9400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83245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40661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98077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153" y="1988840"/>
            <a:ext cx="1045247" cy="14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851920" y="1268760"/>
            <a:ext cx="2996853" cy="182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700" b="1" dirty="0" smtClean="0">
                <a:latin typeface="Times New Roman" pitchFamily="18" charset="0"/>
                <a:cs typeface="Times New Roman" pitchFamily="18" charset="0"/>
              </a:rPr>
              <a:t>4+2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8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219575" cy="66675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700919" y="3779118"/>
            <a:ext cx="3214770" cy="2242170"/>
            <a:chOff x="4093534" y="3083442"/>
            <a:chExt cx="3214770" cy="2242170"/>
          </a:xfrm>
        </p:grpSpPr>
        <p:pic>
          <p:nvPicPr>
            <p:cNvPr id="6" name="Рисунок 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534" y="3083442"/>
              <a:ext cx="3104543" cy="2242170"/>
            </a:xfrm>
            <a:prstGeom prst="rect">
              <a:avLst/>
            </a:prstGeom>
          </p:spPr>
        </p:pic>
        <p:sp>
          <p:nvSpPr>
            <p:cNvPr id="7" name="Стрелка вправо 6">
              <a:hlinkClick r:id="rId7" action="ppaction://hlinksldjump"/>
            </p:cNvPr>
            <p:cNvSpPr/>
            <p:nvPr/>
          </p:nvSpPr>
          <p:spPr>
            <a:xfrm>
              <a:off x="5292081" y="3933056"/>
              <a:ext cx="2016223" cy="86409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7247032" y="5517232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6530" y="551573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9400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83245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40661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153" y="1988840"/>
            <a:ext cx="1045247" cy="14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879403" y="1268760"/>
            <a:ext cx="2996853" cy="182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700" b="1" dirty="0" smtClean="0">
                <a:latin typeface="Times New Roman" pitchFamily="18" charset="0"/>
                <a:cs typeface="Times New Roman" pitchFamily="18" charset="0"/>
              </a:rPr>
              <a:t>5+4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7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219575" cy="66675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700919" y="3779118"/>
            <a:ext cx="3214770" cy="2242170"/>
            <a:chOff x="4093534" y="3083442"/>
            <a:chExt cx="3214770" cy="2242170"/>
          </a:xfrm>
        </p:grpSpPr>
        <p:pic>
          <p:nvPicPr>
            <p:cNvPr id="25" name="Рисунок 2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534" y="3083442"/>
              <a:ext cx="3104543" cy="2242170"/>
            </a:xfrm>
            <a:prstGeom prst="rect">
              <a:avLst/>
            </a:prstGeom>
          </p:spPr>
        </p:pic>
        <p:sp>
          <p:nvSpPr>
            <p:cNvPr id="26" name="Стрелка вправо 25">
              <a:hlinkClick r:id="rId9" action="ppaction://hlinksldjump"/>
            </p:cNvPr>
            <p:cNvSpPr/>
            <p:nvPr/>
          </p:nvSpPr>
          <p:spPr>
            <a:xfrm>
              <a:off x="5292081" y="3933056"/>
              <a:ext cx="2016223" cy="86409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7236296" y="5517232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6530" y="551573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99400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142576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40661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99992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153" y="1988840"/>
            <a:ext cx="1045247" cy="14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бъект 2"/>
          <p:cNvSpPr>
            <a:spLocks noGrp="1"/>
          </p:cNvSpPr>
          <p:nvPr>
            <p:ph idx="1"/>
          </p:nvPr>
        </p:nvSpPr>
        <p:spPr>
          <a:xfrm>
            <a:off x="3851920" y="1268760"/>
            <a:ext cx="2996853" cy="182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700" b="1" dirty="0" smtClean="0">
                <a:latin typeface="Times New Roman" pitchFamily="18" charset="0"/>
                <a:cs typeface="Times New Roman" pitchFamily="18" charset="0"/>
              </a:rPr>
              <a:t>6+3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4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219575" cy="66675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700919" y="3779118"/>
            <a:ext cx="3214770" cy="2242170"/>
            <a:chOff x="4093534" y="3083442"/>
            <a:chExt cx="3214770" cy="2242170"/>
          </a:xfrm>
        </p:grpSpPr>
        <p:pic>
          <p:nvPicPr>
            <p:cNvPr id="6" name="Рисунок 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534" y="3083442"/>
              <a:ext cx="3104543" cy="2242170"/>
            </a:xfrm>
            <a:prstGeom prst="rect">
              <a:avLst/>
            </a:prstGeom>
          </p:spPr>
        </p:pic>
        <p:sp>
          <p:nvSpPr>
            <p:cNvPr id="7" name="Стрелка вправо 6">
              <a:hlinkClick r:id="rId7" action="ppaction://hlinksldjump"/>
            </p:cNvPr>
            <p:cNvSpPr/>
            <p:nvPr/>
          </p:nvSpPr>
          <p:spPr>
            <a:xfrm>
              <a:off x="5292081" y="3933056"/>
              <a:ext cx="2016223" cy="86409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4510728" y="5517232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6530" y="551573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9400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2576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40661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98077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153" y="1988840"/>
            <a:ext cx="1045247" cy="14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851920" y="1268760"/>
            <a:ext cx="2996853" cy="182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7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7700" b="1" dirty="0" smtClean="0">
                <a:latin typeface="Times New Roman" pitchFamily="18" charset="0"/>
                <a:cs typeface="Times New Roman" pitchFamily="18" charset="0"/>
              </a:rPr>
              <a:t>+3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7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219575" cy="66675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700919" y="3779118"/>
            <a:ext cx="3214770" cy="2242170"/>
            <a:chOff x="4093534" y="3083442"/>
            <a:chExt cx="3214770" cy="2242170"/>
          </a:xfrm>
        </p:grpSpPr>
        <p:pic>
          <p:nvPicPr>
            <p:cNvPr id="6" name="Рисунок 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534" y="3083442"/>
              <a:ext cx="3104543" cy="2242170"/>
            </a:xfrm>
            <a:prstGeom prst="rect">
              <a:avLst/>
            </a:prstGeom>
          </p:spPr>
        </p:pic>
        <p:sp>
          <p:nvSpPr>
            <p:cNvPr id="7" name="Стрелка вправо 6">
              <a:hlinkClick r:id="rId7" action="ppaction://hlinksldjump"/>
            </p:cNvPr>
            <p:cNvSpPr/>
            <p:nvPr/>
          </p:nvSpPr>
          <p:spPr>
            <a:xfrm>
              <a:off x="5292081" y="3933056"/>
              <a:ext cx="2016223" cy="86409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7236296" y="5517232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36530" y="551573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99400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42576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40661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499992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153" y="1988840"/>
            <a:ext cx="1045247" cy="14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бъект 2"/>
          <p:cNvSpPr txBox="1">
            <a:spLocks/>
          </p:cNvSpPr>
          <p:nvPr/>
        </p:nvSpPr>
        <p:spPr>
          <a:xfrm>
            <a:off x="3821284" y="1268760"/>
            <a:ext cx="2996853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7700" b="1" dirty="0" smtClean="0">
                <a:latin typeface="Times New Roman" pitchFamily="18" charset="0"/>
                <a:cs typeface="Times New Roman" pitchFamily="18" charset="0"/>
              </a:rPr>
              <a:t>4+5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0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219575" cy="66675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700919" y="3779118"/>
            <a:ext cx="3214770" cy="2242170"/>
            <a:chOff x="4093534" y="3083442"/>
            <a:chExt cx="3214770" cy="2242170"/>
          </a:xfrm>
        </p:grpSpPr>
        <p:pic>
          <p:nvPicPr>
            <p:cNvPr id="6" name="Рисунок 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534" y="3083442"/>
              <a:ext cx="3104543" cy="2242170"/>
            </a:xfrm>
            <a:prstGeom prst="rect">
              <a:avLst/>
            </a:prstGeom>
          </p:spPr>
        </p:pic>
        <p:sp>
          <p:nvSpPr>
            <p:cNvPr id="7" name="Стрелка вправо 6">
              <a:hlinkClick r:id="rId7" action="ppaction://hlinksldjump"/>
            </p:cNvPr>
            <p:cNvSpPr/>
            <p:nvPr/>
          </p:nvSpPr>
          <p:spPr>
            <a:xfrm>
              <a:off x="5292081" y="3933056"/>
              <a:ext cx="2016223" cy="86409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5868144" y="5517232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6530" y="551573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9400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83245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98077" y="5518923"/>
            <a:ext cx="1357416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153" y="1988840"/>
            <a:ext cx="1045247" cy="14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3851920" y="1268760"/>
            <a:ext cx="2996853" cy="182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700" b="1" dirty="0" smtClean="0">
                <a:latin typeface="Times New Roman" pitchFamily="18" charset="0"/>
                <a:cs typeface="Times New Roman" pitchFamily="18" charset="0"/>
              </a:rPr>
              <a:t>4+4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1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129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2015-02-17T19:30:55Z</dcterms:created>
  <dcterms:modified xsi:type="dcterms:W3CDTF">2015-02-17T21:02:10Z</dcterms:modified>
</cp:coreProperties>
</file>