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6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7" y="-5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soznanie.org/538-velikaya-tayna-vody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V="1">
            <a:off x="533400" y="764704"/>
            <a:ext cx="7851648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499992" y="332656"/>
            <a:ext cx="4392488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dirty="0"/>
              <a:t>Наверняка многие из вас слышали о таких понятиях как живая вода, целебная вода, лечебная вода, священная вода, мертвая вода….Это не просто понятия, а реальные виды воды с разными свойствами и структурой, и то, как вода приобретает эти свойства, не меняя при этом свой химический состав является главной тайной.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0823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62486"/>
            <a:ext cx="27305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0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последние 10-летия ученые всего мира очень тщательно изучают свойства воды, ведь она, по сравнению с другими жидкостями и веществами обладает удивительными свойствами физическими и химическими. Например, до сих пор никто не может объяснить, почему плотность воды при минусовой температуре увеличивается, а при плюсовой уменьшается, в то время как с любым другим веществом происходит все наоборот. Это уникальное свойство воды люди стали использовать еще в далеком прошлом. На севере люди добывали камни для строительства заливая воду в расщелины скал. Замерзая, вода расширялась и разбивала камни.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Позже, ученные выяснили, что вода, находясь в сосудах и капиллярах приобретает огромное давление. В ростке, например, давление воды достигает примерно 400 атмосфер, вот почему он с легкостью пробивает асфальт.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Любое из свойств воды уникально. До сих пор никто не может объяснить, почему только это вещество на земле, из множества существующих, может находиться в трех состояниях: твердом, жидком и газообразном.</a:t>
            </a:r>
            <a:r>
              <a:rPr lang="ru-RU" dirty="0">
                <a:hlinkClick r:id="rId2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5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Учёные раскрыли тайну воды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7854696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 </a:t>
            </a:r>
            <a:r>
              <a:rPr lang="ru-RU" dirty="0"/>
              <a:t>самым невероятным свойством воды является то, что у нее есть память. Многочисленные эксперименты, проводимые учеными в разных странах мира, показали, что вода способна воспринимать и запечатлевать любое воздействие. Она запоминает все, что происходит в окружающем пространстве. Записывая информацию, вода приобретает новые свойства, при этом химический состав воды не меняется. Ранее ученные считали, что основополагающим фактором являлся именно химический состав воды и ему уделялись все исследования. Но спустя время они обнаружили, что сенсация заключается не в химическом составе, а в структуре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7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454265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Магазинная вода – мертвая вода. Нет, она действительно чистая в нее даже добавляют какие – то минералы, но она мертвая, так как не содержит никакой структуры, нет энергетики и нет жизни. Человек не чувствует разницу между чистой природной и искусственно очищенной бутилированной водой…а вот животное всегда выберет из двух этих вод воду из источника, потому что она насыщена природными энергиями.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7"/>
            <a:ext cx="4316154" cy="29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42688"/>
            <a:ext cx="4316154" cy="279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3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4008" y="1052736"/>
            <a:ext cx="4248472" cy="5544616"/>
          </a:xfrm>
        </p:spPr>
        <p:txBody>
          <a:bodyPr>
            <a:normAutofit/>
          </a:bodyPr>
          <a:lstStyle/>
          <a:p>
            <a:r>
              <a:rPr lang="ru-RU" dirty="0"/>
              <a:t>Так как человек состоит из воды на 80% в т. ч. и мозг человека, то употребляя воду человек, точнее его тело усваивает информацию, содержащуюся в воде. Это может изменить состояние человека как физическое так и духовное в зависимости от усвоенной информации.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3" y="260648"/>
            <a:ext cx="4089615" cy="315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2" y="3573016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375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Презентация PowerPoint</vt:lpstr>
      <vt:lpstr>Презентация PowerPoint</vt:lpstr>
      <vt:lpstr>Учёные раскрыли тайну 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воды</dc:title>
  <dc:creator>Саша</dc:creator>
  <cp:lastModifiedBy>Саша</cp:lastModifiedBy>
  <cp:revision>4</cp:revision>
  <dcterms:created xsi:type="dcterms:W3CDTF">2013-12-12T14:33:20Z</dcterms:created>
  <dcterms:modified xsi:type="dcterms:W3CDTF">2013-12-12T15:19:36Z</dcterms:modified>
</cp:coreProperties>
</file>