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77" y="-5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59279"/>
            <a:ext cx="2001993" cy="148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1911"/>
            <a:ext cx="1758711" cy="133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038149"/>
            <a:ext cx="1584175" cy="205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7915"/>
            <a:ext cx="1873150" cy="128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352" y="4037502"/>
            <a:ext cx="1576656" cy="210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889" y="4205878"/>
            <a:ext cx="1189894" cy="188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2679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Поток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Тайны воды</dc:title>
  <dc:creator>Саша</dc:creator>
  <cp:lastModifiedBy>Саша</cp:lastModifiedBy>
  <cp:revision>9</cp:revision>
  <dcterms:created xsi:type="dcterms:W3CDTF">2013-12-12T14:33:20Z</dcterms:created>
  <dcterms:modified xsi:type="dcterms:W3CDTF">2013-12-12T15:19:24Z</dcterms:modified>
</cp:coreProperties>
</file>