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2A034-EDAA-49A0-968E-88FFE479FD21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670B-CCBF-4A26-8740-C7CA7D7A61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4969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Назовите признаки живой природы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496855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4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Дыхание</a:t>
            </a:r>
          </a:p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Питание, </a:t>
            </a:r>
          </a:p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развитие, </a:t>
            </a:r>
          </a:p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размножение, </a:t>
            </a:r>
          </a:p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Смерть.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/>
              <a:t>Ученый- физиолог           </a:t>
            </a:r>
          </a:p>
          <a:p>
            <a:pPr algn="ctr">
              <a:buFontTx/>
              <a:buNone/>
            </a:pPr>
            <a:r>
              <a:rPr lang="ru-RU" b="1" dirty="0" smtClean="0"/>
              <a:t>  </a:t>
            </a:r>
            <a:r>
              <a:rPr lang="ru-RU" sz="2000" b="1" dirty="0" smtClean="0"/>
              <a:t>Иван Петрович Павлов.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Является создателем учения о высшей нервной деятельности животных и человека. Десятки лет занимался изучением сердца и кровеносных сосудов, затем стал изучать процессы пищеварения. В 1904 году присуждена Нобелевская премия за вклад в медицину.</a:t>
            </a:r>
            <a:endParaRPr lang="ru-RU" sz="2000" b="1" dirty="0" smtClean="0"/>
          </a:p>
        </p:txBody>
      </p:sp>
      <p:pic>
        <p:nvPicPr>
          <p:cNvPr id="3" name="Рисунок 2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80928"/>
            <a:ext cx="5400600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Очень давно люди не знали, как они устроены, как надо лечится, если заболели? Поэтому в древности жили очень недолго.</a:t>
            </a:r>
          </a:p>
          <a:p>
            <a:pPr>
              <a:buFont typeface="Wingdings" pitchFamily="2" charset="2"/>
              <a:buNone/>
            </a:pPr>
            <a:endParaRPr lang="ru-RU" sz="3600" dirty="0" smtClean="0"/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50 000 лет назад- 19-20 лет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300 лет назад- 29 лет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100 лет назад- до 40 лет</a:t>
            </a:r>
          </a:p>
          <a:p>
            <a:pPr>
              <a:buFont typeface="Wingdings" pitchFamily="2" charset="2"/>
              <a:buNone/>
            </a:pPr>
            <a:r>
              <a:rPr lang="ru-RU" sz="3600" dirty="0" smtClean="0"/>
              <a:t> в наше время-73 года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476672"/>
            <a:ext cx="864096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Организм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живое целое, обладающее совокупностью свойств, отличающей его от неживой материи.»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204864"/>
            <a:ext cx="871296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Организм человека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 это система </a:t>
            </a: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органов , взаимосвязанных между собой и образующих одно целое.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4822" y="404664"/>
            <a:ext cx="513435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Какие органы есть в человеческом организме?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5" y="2132856"/>
            <a:ext cx="29523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Головной мозг</a:t>
            </a: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1952625" cy="1428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51721" y="3356991"/>
            <a:ext cx="15841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сердце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61393832_serdtse_chelove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24944"/>
            <a:ext cx="1765176" cy="17914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35697" y="5013175"/>
            <a:ext cx="16561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лёгкие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797152"/>
            <a:ext cx="1457325" cy="14287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236296" y="2132856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печень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3573014"/>
            <a:ext cx="52565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желудок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4941168"/>
            <a:ext cx="21602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кишечник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Рисунок 12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1268760"/>
            <a:ext cx="2276475" cy="1428750"/>
          </a:xfrm>
          <a:prstGeom prst="rect">
            <a:avLst/>
          </a:prstGeom>
        </p:spPr>
      </p:pic>
      <p:pic>
        <p:nvPicPr>
          <p:cNvPr id="14" name="Рисунок 13" descr="i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3068960"/>
            <a:ext cx="1428750" cy="1428750"/>
          </a:xfrm>
          <a:prstGeom prst="rect">
            <a:avLst/>
          </a:prstGeom>
        </p:spPr>
      </p:pic>
      <p:pic>
        <p:nvPicPr>
          <p:cNvPr id="15" name="Рисунок 14" descr="i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465313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822" y="188640"/>
            <a:ext cx="513435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Системы органов: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1"/>
            <a:ext cx="6660411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Нервная система</a:t>
            </a:r>
          </a:p>
          <a:p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Кровеносная система</a:t>
            </a: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Пищеварительная система</a:t>
            </a:r>
          </a:p>
          <a:p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Дыхательная система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Нервная система управляет</a:t>
            </a:r>
          </a:p>
          <a:p>
            <a:pPr algn="ctr"/>
            <a:r>
              <a:rPr lang="ru-RU" dirty="0" smtClean="0"/>
              <a:t>всем организмом</a:t>
            </a:r>
            <a:endParaRPr lang="ru-RU" dirty="0"/>
          </a:p>
        </p:txBody>
      </p:sp>
      <p:pic>
        <p:nvPicPr>
          <p:cNvPr id="3" name="Рисунок 2" descr="0008-008-Nervnaja-sist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2120" y="2132856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</a:endParaRPr>
          </a:p>
          <a:p>
            <a:endParaRPr lang="ru-RU" sz="2000" b="1" dirty="0">
              <a:solidFill>
                <a:srgbClr val="000000"/>
              </a:solidFill>
            </a:endParaRPr>
          </a:p>
          <a:p>
            <a:endParaRPr lang="ru-RU" sz="2000" b="1" dirty="0" smtClean="0">
              <a:solidFill>
                <a:srgbClr val="000000"/>
              </a:solidFill>
            </a:endParaRPr>
          </a:p>
          <a:p>
            <a:r>
              <a:rPr lang="ru-RU" sz="2000" b="1" dirty="0" smtClean="0">
                <a:solidFill>
                  <a:srgbClr val="000000"/>
                </a:solidFill>
              </a:rPr>
              <a:t>Обеспечивает движение крови в </a:t>
            </a:r>
            <a:r>
              <a:rPr lang="ru-RU" sz="2000" b="1" dirty="0" err="1" smtClean="0">
                <a:solidFill>
                  <a:srgbClr val="000000"/>
                </a:solidFill>
              </a:rPr>
              <a:t>организме-кровообращение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/>
          </a:p>
        </p:txBody>
      </p:sp>
      <p:pic>
        <p:nvPicPr>
          <p:cNvPr id="3" name="Рисунок 2" descr="post-12219256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09625"/>
            <a:ext cx="4829175" cy="60483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3379" y="188640"/>
            <a:ext cx="60772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Кровеносная система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l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980728"/>
            <a:ext cx="4385667" cy="57248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332656"/>
            <a:ext cx="78488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Пищеварительная система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3244334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Обеспечивает переваривание пищи. </a:t>
            </a:r>
            <a:endParaRPr lang="ru-RU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6136" y="4653137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000000"/>
              </a:solidFill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  <a:p>
            <a:pPr algn="ctr"/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4822" y="260648"/>
            <a:ext cx="513435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Дыхательная система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Atmung_476x3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5256584" cy="5040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24128" y="2348880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Обеспечивает организм кислородом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822" y="548680"/>
            <a:ext cx="5134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анатомия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556792"/>
            <a:ext cx="61206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физиология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9939" y="2492896"/>
            <a:ext cx="28841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гигиена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186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14</cp:revision>
  <dcterms:created xsi:type="dcterms:W3CDTF">2013-12-12T12:56:45Z</dcterms:created>
  <dcterms:modified xsi:type="dcterms:W3CDTF">2013-12-12T15:10:05Z</dcterms:modified>
</cp:coreProperties>
</file>