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1" r:id="rId9"/>
    <p:sldId id="262" r:id="rId10"/>
    <p:sldId id="272" r:id="rId11"/>
    <p:sldId id="273" r:id="rId12"/>
    <p:sldId id="274" r:id="rId13"/>
    <p:sldId id="275" r:id="rId14"/>
    <p:sldId id="276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3C72E-7D5C-47EF-BA9E-69D3AE1BA24C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405C6-1B52-4BC1-AE06-A1D2D8A47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05C6-1B52-4BC1-AE06-A1D2D8A478F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Свойство  и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МОУ «ООШ№17»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Мясникова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Т.Ю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9" y="1214422"/>
          <a:ext cx="7858181" cy="3429024"/>
        </p:xfrm>
        <a:graphic>
          <a:graphicData uri="http://schemas.openxmlformats.org/drawingml/2006/table">
            <a:tbl>
              <a:tblPr/>
              <a:tblGrid>
                <a:gridCol w="3928681"/>
                <a:gridCol w="3929500"/>
              </a:tblGrid>
              <a:tr h="1098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17365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Свойства </a:t>
                      </a:r>
                      <a:r>
                        <a:rPr lang="ru-RU" sz="3600" b="1" dirty="0">
                          <a:solidFill>
                            <a:srgbClr val="17365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воды</a:t>
                      </a: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Запах</a:t>
                      </a:r>
                      <a:endParaRPr lang="ru-RU" sz="3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3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397000"/>
          <a:ext cx="7858179" cy="2615860"/>
        </p:xfrm>
        <a:graphic>
          <a:graphicData uri="http://schemas.openxmlformats.org/drawingml/2006/table">
            <a:tbl>
              <a:tblPr/>
              <a:tblGrid>
                <a:gridCol w="3928679"/>
                <a:gridCol w="3929500"/>
              </a:tblGrid>
              <a:tr h="468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17365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Свойства</a:t>
                      </a:r>
                      <a:r>
                        <a:rPr lang="ru-RU" sz="3600" b="1" baseline="0" dirty="0" smtClean="0">
                          <a:solidFill>
                            <a:srgbClr val="17365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17365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dirty="0">
                          <a:solidFill>
                            <a:srgbClr val="17365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воды</a:t>
                      </a: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Запах</a:t>
                      </a:r>
                      <a:endParaRPr lang="ru-RU" sz="3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3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</a:t>
                      </a:r>
                      <a:endParaRPr lang="ru-RU" sz="3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3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397000"/>
          <a:ext cx="7358113" cy="3468114"/>
        </p:xfrm>
        <a:graphic>
          <a:graphicData uri="http://schemas.openxmlformats.org/drawingml/2006/table">
            <a:tbl>
              <a:tblPr/>
              <a:tblGrid>
                <a:gridCol w="3678672"/>
                <a:gridCol w="3679441"/>
              </a:tblGrid>
              <a:tr h="468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17365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Свойства</a:t>
                      </a:r>
                      <a:r>
                        <a:rPr lang="ru-RU" sz="2800" b="1" baseline="0" dirty="0" smtClean="0">
                          <a:solidFill>
                            <a:srgbClr val="17365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17365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воды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Запах</a:t>
                      </a:r>
                      <a:endParaRPr lang="ru-RU" sz="4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</a:t>
                      </a:r>
                      <a:endParaRPr lang="ru-RU" sz="4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Текучесть</a:t>
                      </a:r>
                      <a:endParaRPr lang="ru-RU" sz="4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397000"/>
          <a:ext cx="8310641" cy="4600784"/>
        </p:xfrm>
        <a:graphic>
          <a:graphicData uri="http://schemas.openxmlformats.org/drawingml/2006/table">
            <a:tbl>
              <a:tblPr/>
              <a:tblGrid>
                <a:gridCol w="4154886"/>
                <a:gridCol w="4155755"/>
              </a:tblGrid>
              <a:tr h="468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17365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Свойства</a:t>
                      </a:r>
                      <a:r>
                        <a:rPr lang="ru-RU" sz="3600" b="1" baseline="0" dirty="0" smtClean="0">
                          <a:solidFill>
                            <a:srgbClr val="17365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17365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dirty="0">
                          <a:solidFill>
                            <a:srgbClr val="17365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воды</a:t>
                      </a: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Запах</a:t>
                      </a:r>
                      <a:endParaRPr lang="ru-RU" sz="4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</a:t>
                      </a:r>
                      <a:endParaRPr lang="ru-RU" sz="4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Текучесть</a:t>
                      </a:r>
                      <a:endParaRPr lang="ru-RU" sz="4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Растворитель</a:t>
                      </a:r>
                      <a:endParaRPr lang="ru-RU" sz="4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4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endParaRPr lang="ru-RU" sz="4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озер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766" t="6383"/>
          <a:stretch>
            <a:fillRect/>
          </a:stretch>
        </p:blipFill>
        <p:spPr>
          <a:xfrm>
            <a:off x="457200" y="1484784"/>
            <a:ext cx="4038600" cy="4680519"/>
          </a:xfrm>
          <a:prstGeom prst="rect">
            <a:avLst/>
          </a:prstGeom>
        </p:spPr>
      </p:pic>
      <p:pic>
        <p:nvPicPr>
          <p:cNvPr id="6" name="Содержимое 5" descr="ре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0162"/>
          <a:stretch>
            <a:fillRect/>
          </a:stretch>
        </p:blipFill>
        <p:spPr>
          <a:xfrm>
            <a:off x="4648200" y="1484784"/>
            <a:ext cx="403860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Вода в жизни человека, растений и животных</a:t>
            </a:r>
          </a:p>
        </p:txBody>
      </p:sp>
      <p:pic>
        <p:nvPicPr>
          <p:cNvPr id="21507" name="Picture 3" descr="760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3348037" cy="4464050"/>
          </a:xfrm>
          <a:prstGeom prst="rect">
            <a:avLst/>
          </a:prstGeom>
          <a:noFill/>
        </p:spPr>
      </p:pic>
      <p:pic>
        <p:nvPicPr>
          <p:cNvPr id="21508" name="Picture 4" descr="03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357563"/>
            <a:ext cx="3240087" cy="2430462"/>
          </a:xfrm>
          <a:prstGeom prst="rect">
            <a:avLst/>
          </a:prstGeom>
          <a:noFill/>
        </p:spPr>
      </p:pic>
      <p:pic>
        <p:nvPicPr>
          <p:cNvPr id="21509" name="Picture 5" descr="unti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221163"/>
            <a:ext cx="2665412" cy="2451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563938" y="1341438"/>
            <a:ext cx="55800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Воду пьют поля и леса. Без неё не могут жить ни звери, ни птицы, ни люди.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ыболовное суд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196975"/>
            <a:ext cx="5688013" cy="40354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Вода в жизни человека, растений и животных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5303838"/>
            <a:ext cx="9144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Но вода не только «поит», но ещё и кормит – по морям и океанам днём и ночью плывут тысячи рыболовных судов.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Вода в жизни человека, растений и животных</a:t>
            </a:r>
          </a:p>
        </p:txBody>
      </p:sp>
      <p:pic>
        <p:nvPicPr>
          <p:cNvPr id="23555" name="Picture 3" descr="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2881313" cy="20732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3556" name="Picture 4" descr="электорстан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916113"/>
            <a:ext cx="3600450" cy="23860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4329113"/>
            <a:ext cx="601186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	Вода «добывает» электрический ток, работая на электростанциях. Вода моет всех людей, города, машины, дороги.</a:t>
            </a:r>
          </a:p>
        </p:txBody>
      </p:sp>
      <p:pic>
        <p:nvPicPr>
          <p:cNvPr id="23558" name="Picture 6" descr="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076700"/>
            <a:ext cx="2952750" cy="24844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Вода в жизни человека, растений и животных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5303838"/>
            <a:ext cx="9144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	Вода – это самая большая и удобная дорога. По ней днём и ночью плывут суда, везут разные грузы, пассажиров.</a:t>
            </a:r>
          </a:p>
        </p:txBody>
      </p:sp>
      <p:pic>
        <p:nvPicPr>
          <p:cNvPr id="24580" name="Picture 4" descr="untitle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773238"/>
            <a:ext cx="4602163" cy="34528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4581" name="Picture 5" descr="pe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3960812" cy="29702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Вода в жизни человека, растений и животных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4329113"/>
            <a:ext cx="91440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	Без воды не замесить тесто для хлеба, не приготовить бетон для стройки, не сделать ни бумагу, ни ткань для одежды, ни резину, ни конфеты, ни лекарства, - ничего не сделать без воды.</a:t>
            </a:r>
          </a:p>
        </p:txBody>
      </p:sp>
      <p:pic>
        <p:nvPicPr>
          <p:cNvPr id="25604" name="Picture 4" descr="ludy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3" y="1196975"/>
            <a:ext cx="3059112" cy="3240088"/>
          </a:xfrm>
          <a:prstGeom prst="rect">
            <a:avLst/>
          </a:prstGeom>
          <a:noFill/>
        </p:spPr>
      </p:pic>
      <p:pic>
        <p:nvPicPr>
          <p:cNvPr id="25605" name="Picture 5" descr="kniga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125538"/>
            <a:ext cx="1871662" cy="1684337"/>
          </a:xfrm>
          <a:prstGeom prst="rect">
            <a:avLst/>
          </a:prstGeom>
          <a:noFill/>
        </p:spPr>
      </p:pic>
      <p:pic>
        <p:nvPicPr>
          <p:cNvPr id="25606" name="Picture 6" descr="Image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412875"/>
            <a:ext cx="1630362" cy="2692400"/>
          </a:xfrm>
          <a:prstGeom prst="rect">
            <a:avLst/>
          </a:prstGeom>
          <a:noFill/>
        </p:spPr>
      </p:pic>
      <p:pic>
        <p:nvPicPr>
          <p:cNvPr id="25607" name="Picture 7" descr="конфет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1052513"/>
            <a:ext cx="1906587" cy="1906587"/>
          </a:xfrm>
          <a:prstGeom prst="rect">
            <a:avLst/>
          </a:prstGeom>
          <a:noFill/>
        </p:spPr>
      </p:pic>
      <p:pic>
        <p:nvPicPr>
          <p:cNvPr id="25608" name="Picture 8" descr="Рисунок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2813050"/>
            <a:ext cx="2735263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дворе переполох: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неба сыплется горох.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Съела шесть горошин Нина,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нее теперь ангина.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40.1_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571612"/>
            <a:ext cx="4400552" cy="4786346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 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«Течет река»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Течет река... Течет река...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Поит поля и города,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Несет и лодки, и суда,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рыбы ходят в глубине,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раки ползают на дне...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что такое? Караул!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Нет, нет, никто не утонул,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Нет, нет, как раз наоборот,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мель садится пароход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Средь бела дня, какой скандал!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Наверно, лоцман маху дал!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нет, далёко до буйка,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 глубока была река,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Была. Вот именно – была.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Была, да видимо, сплыла.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реку мы не узнаем... </a:t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Река становится ручьем! </a:t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и лодки на мели... </a:t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Пловцы вдруг посуху пошли. </a:t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рыбы? В горе и тоске </a:t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Бедняжки бьются на песке. </a:t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что же с ней стряслось, с рекой? </a:t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Увы, друзья, ответ такой: </a:t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 Сидоров Иван </a:t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Забыл закрыть на кухне кран. </a:t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скажете: какой пустяк. </a:t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Пустяк. Добро б ручей иссяк, </a:t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то вон из-за пустяка </a:t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Пропала целая река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Шумит он в поле и в саду, 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в дом не попадёт.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никуда я не иду, 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Покуда он идёт.</a:t>
            </a:r>
          </a:p>
          <a:p>
            <a:endParaRPr lang="ru-RU" dirty="0"/>
          </a:p>
        </p:txBody>
      </p:sp>
      <p:pic>
        <p:nvPicPr>
          <p:cNvPr id="5" name="Содержимое 4" descr="AzA0UA0WTr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43050"/>
            <a:ext cx="4038600" cy="40354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Пушистая вата</a:t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Плывёт куда-то,</a:t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вата ниже,</a:t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 дождик ближе. </a:t>
            </a:r>
          </a:p>
          <a:p>
            <a:endParaRPr lang="ru-RU" dirty="0"/>
          </a:p>
        </p:txBody>
      </p:sp>
      <p:pic>
        <p:nvPicPr>
          <p:cNvPr id="5" name="Содержимое 4" descr="Peaceful_Formations_Ocean_Beach_Californ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14488"/>
            <a:ext cx="4038600" cy="41434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 без рук, он без ног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 земли пробиться смог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Нас он летом, в самый зной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Ледяной поит водой.</a:t>
            </a:r>
          </a:p>
          <a:p>
            <a:endParaRPr lang="ru-RU" dirty="0"/>
          </a:p>
        </p:txBody>
      </p:sp>
      <p:pic>
        <p:nvPicPr>
          <p:cNvPr id="5" name="Содержимое 4" descr="istochni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99648"/>
            <a:ext cx="4038600" cy="27270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слетает белой стаей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сверкает на лету.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звездой прохладной тает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ладони и во рту.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d0b25ce49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руки наши в ваксе,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на нос сели кляксы,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тогда нам первый друг,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Снимет грязь с лица и рук?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чего не может мама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готовить, ни стирать,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чего, мы скажем прямо,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Человеку умирать?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лился дождик с неба,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росли колосья хлеба,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плыли корабли -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Жить нельзя нам без ...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bfpuvPxUHSjv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00175"/>
            <a:ext cx="4038600" cy="362507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Вода. Свойство  и значение воды.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643050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огромной планете Земля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Жила скромная чистая капля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 вопросы мешали, друзья: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живу?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Какая я?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чего всем нужна ?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327436963366784361water droplet image png-hi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224</Words>
  <Application>Microsoft Office PowerPoint</Application>
  <PresentationFormat>Экран (4:3)</PresentationFormat>
  <Paragraphs>61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Тема урока: Вода. Свойство  и значение  воды.   </vt:lpstr>
      <vt:lpstr>Слайд 2</vt:lpstr>
      <vt:lpstr>Слайд 3</vt:lpstr>
      <vt:lpstr>Слайд 4</vt:lpstr>
      <vt:lpstr>Слайд 5</vt:lpstr>
      <vt:lpstr>Слайд 6</vt:lpstr>
      <vt:lpstr>Слайд 7</vt:lpstr>
      <vt:lpstr>Тема урока: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Борис Заходер «Течет река»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Татьяна</dc:creator>
  <cp:lastModifiedBy>Татьяна</cp:lastModifiedBy>
  <cp:revision>17</cp:revision>
  <dcterms:created xsi:type="dcterms:W3CDTF">2013-03-12T17:05:25Z</dcterms:created>
  <dcterms:modified xsi:type="dcterms:W3CDTF">2013-11-22T09:06:01Z</dcterms:modified>
</cp:coreProperties>
</file>