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0" r:id="rId4"/>
    <p:sldId id="267" r:id="rId5"/>
    <p:sldId id="293" r:id="rId6"/>
    <p:sldId id="292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6" r:id="rId23"/>
    <p:sldId id="297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48.ru/wp-content/uploads/2012/05/bfoto_ru_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Адмирал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saserkalie.com/wp-content/imeges/001/admi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61975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Шмель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фото &quot;Шмель крупным планом (полный кадр)&quot; метки: макро и крупный план, природа, насекомо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8286808" cy="4710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Божья коровка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foto-zverey.ru/nasekomye/korovka/bozhii-korovk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86808" cy="4757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Мать-и-мачеха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beebazar.ru/wp-content/uploads/2012/04/img_50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71612"/>
            <a:ext cx="7620000" cy="4571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Скворец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pgbooks.ru/upload/blog/337/3376427fec1b5f8948504a6f09db4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57150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artemievastudio.com/uploads/posts/2013-03/1363122313_13-03-2013_0003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571612"/>
            <a:ext cx="680560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natureworld.ru/misc/spiders/wonder_sp/wonder_sp_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571612"/>
            <a:ext cx="5715000" cy="4571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Муравьи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xn----7sbajajj8ab9b0as3c.xn--p1ai/images/o_cvetah/vrediteli/15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585791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Колокольчики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t-smertina.narod.ru/poetry-2/kolokolchik/kolokolchik-smerti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571612"/>
            <a:ext cx="6210300" cy="462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zooschool.ru/attach/img1/1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14366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Тест  «Умеешь ли ты охранять природу?»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endParaRPr lang="ru-RU" b="1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147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 Ты нашёл на поляне очень красивый цветок. Как ты поступишь?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а)  полюбуюсь на него и пойду дальше  (1 очко)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б) осторожно срежу его и поставлю в красивую вазу  (5 очков)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2.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 нашёл гнездо с птенцом. Что ты сделаешь?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а) покормлю птенца  (3 очка)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б) позову ребят, чтобы они тоже посмотрели  (5 очков)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в) буду наблюдать издали  (1 очко)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  Ребята собрались в лес за берёзовым соком. Пойдёшь ли ты с ними?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а) пойду, но буду собирать очень осторожно  (5 очков)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б) расспрошу об этом учительницу  (2 очка)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в) не пойду  (1 очко)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 похода на природу у вас осталось много пустых банок, кульков. Как бы ты поступил с ними?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а) взял бы с собой, чтобы дома выбросить в мусорный ящик  (1 очко)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б) отнёс бы в кусты и выбросил  (5 очков)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в) закопал бы в землю  (3 очка)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Лягушка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zhelezyaka.com/images/2011/09/19/gavi-night-fr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215106" cy="4567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Ящерица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givotnie.com/wp-content/uploads/2011/09/jaschris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28654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amara-photo.ru/images/49e94161801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lygold.ru/files/part_maraphon/cat_11/sinit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652076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Любите родную природу –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Озера, леса и поля.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Ведь это же наша с тобою 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Навеки родная земля.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ней мы с тобою родились,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Живем мы с тобою на ней!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Так будем же, люди, все вместе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Мы к ней относиться добрей.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 « Красная книга, </a:t>
            </a:r>
            <a:br>
              <a:rPr lang="ru-RU" dirty="0" smtClean="0"/>
            </a:br>
            <a:r>
              <a:rPr lang="ru-RU" dirty="0" smtClean="0"/>
              <a:t>или возьмём под защиту»</a:t>
            </a:r>
            <a:endParaRPr lang="ru-RU" dirty="0"/>
          </a:p>
        </p:txBody>
      </p:sp>
      <p:pic>
        <p:nvPicPr>
          <p:cNvPr id="4" name="Picture 5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14554"/>
            <a:ext cx="4618330" cy="4525963"/>
          </a:xfrm>
          <a:prstGeom prst="rect">
            <a:avLst/>
          </a:prstGeom>
          <a:noFill/>
          <a:ln w="38100">
            <a:solidFill>
              <a:srgbClr val="FF3B3B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3929090" cy="121444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Цель проекта: 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3094" y="119675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kumimoji="1" lang="ru-RU" sz="2400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Познакомиться с Красной книгой, расширить и углубить знания об исчезающих видах растений и животных;</a:t>
            </a:r>
          </a:p>
        </p:txBody>
      </p:sp>
      <p:pic>
        <p:nvPicPr>
          <p:cNvPr id="11" name="Рисунок 10" descr="Тигр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4714884"/>
            <a:ext cx="1809750" cy="18097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0034" y="3071810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kumimoji="1" lang="ru-RU" sz="2400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kumimoji="1" lang="ru-RU" sz="2400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Научимся соблюдать Правила друзей природы.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7077" y="385762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kumimoji="1" lang="ru-RU" sz="2400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 Будем учиться находить нужную нам информацию в дополнительной литературе.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2348880"/>
            <a:ext cx="4968552" cy="720080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3600" kern="0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Задачи</a:t>
            </a:r>
            <a:r>
              <a:rPr kumimoji="1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проекта: </a:t>
            </a:r>
            <a:endParaRPr kumimoji="1" lang="ru-RU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6600" dirty="0" smtClean="0"/>
              <a:t>Охрана природы – </a:t>
            </a:r>
          </a:p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r>
              <a:rPr lang="ru-RU" sz="6600" dirty="0" smtClean="0"/>
              <a:t>дело народа:</a:t>
            </a:r>
          </a:p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r>
              <a:rPr lang="ru-RU" sz="6600" dirty="0" smtClean="0"/>
              <a:t>твоё, моё, наше.</a:t>
            </a:r>
            <a:endParaRPr lang="ru-RU" sz="6600" dirty="0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838445"/>
          </a:xfrm>
        </p:spPr>
        <p:txBody>
          <a:bodyPr/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419872" y="980728"/>
            <a:ext cx="5040560" cy="2592288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vert="horz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/>
              <a:buNone/>
              <a:tabLst/>
              <a:defRPr/>
            </a:pPr>
            <a:r>
              <a:rPr kumimoji="1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Главная задача человека – сохранять и умножать</a:t>
            </a:r>
            <a:r>
              <a:rPr kumimoji="1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природные богатства. Ведь природа – наш большой друг, без нее человек не сможет прожить.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/>
              <a:buNone/>
              <a:tabLst/>
              <a:defRPr/>
            </a:pPr>
            <a:r>
              <a:rPr kumimoji="1" lang="ru-RU" sz="2000" kern="0" dirty="0" smtClean="0">
                <a:solidFill>
                  <a:schemeClr val="tx2">
                    <a:shade val="75000"/>
                  </a:schemeClr>
                </a:solidFill>
              </a:rPr>
              <a:t>Поэтому наш долг- бережно относиться к природе, охранять животных и растения, особенно тех, которые находятся на грани исчезновения. </a:t>
            </a:r>
            <a:endParaRPr kumimoji="1" lang="ru-RU" sz="2000" b="0" i="0" u="none" strike="noStrike" kern="0" cap="none" spc="0" normalizeH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924944"/>
            <a:ext cx="2808312" cy="186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869160"/>
            <a:ext cx="2808312" cy="193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836712"/>
            <a:ext cx="2880320" cy="197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3779990"/>
            <a:ext cx="4896544" cy="307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Соцветие ланды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429420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Медуница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sad-florans.ru/photo/Katalog-photo/Flowers/Pulmonaria/IMG/Co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5822979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Стрекоза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Стрекоза. (качественное фото стрекозы на травинке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8215370" cy="4752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326</Words>
  <PresentationFormat>Экран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 Т                 </vt:lpstr>
      <vt:lpstr>Проект  « Красная книга,  или возьмём под защиту»</vt:lpstr>
      <vt:lpstr>Цель проекта: </vt:lpstr>
      <vt:lpstr>Слайд 5</vt:lpstr>
      <vt:lpstr> </vt:lpstr>
      <vt:lpstr>Ландыш</vt:lpstr>
      <vt:lpstr>Медуница</vt:lpstr>
      <vt:lpstr>Стрекоза</vt:lpstr>
      <vt:lpstr>Адмирал</vt:lpstr>
      <vt:lpstr>Шмель</vt:lpstr>
      <vt:lpstr>Божья коровка</vt:lpstr>
      <vt:lpstr>Мать-и-мачеха</vt:lpstr>
      <vt:lpstr>Скворец</vt:lpstr>
      <vt:lpstr>Ёж</vt:lpstr>
      <vt:lpstr>Паук</vt:lpstr>
      <vt:lpstr>Муравьи</vt:lpstr>
      <vt:lpstr>Колокольчики</vt:lpstr>
      <vt:lpstr>Синица</vt:lpstr>
      <vt:lpstr>Лягушка</vt:lpstr>
      <vt:lpstr>Ящерица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42</cp:revision>
  <dcterms:modified xsi:type="dcterms:W3CDTF">2013-12-14T12:30:54Z</dcterms:modified>
</cp:coreProperties>
</file>