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1" r:id="rId2"/>
    <p:sldId id="263" r:id="rId3"/>
    <p:sldId id="258" r:id="rId4"/>
    <p:sldId id="259" r:id="rId5"/>
    <p:sldId id="262" r:id="rId6"/>
    <p:sldId id="268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CD82F-C098-4F2A-8938-F8199965831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235F9-F4FA-47B1-A661-1A55F40E38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235F9-F4FA-47B1-A661-1A55F40E385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Огонь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034" name="AutoShape 2" descr="data:image/jpeg;base64,/9j/4AAQSkZJRgABAQAAAQABAAD/2wCEAAkGBhAQEA8PDw8OEA8QDw0PDw8PDA8PDxAQFBAVFBUQFBQXHCYeFxkjGRQUHy8gIycpLCwsFR4xNTAqNSYrLCkBCQoKDgwOGg8PGi8lHyQtKSwsKSopKSwsLCkpLC0pKSwpLCwsKSwsLCwsKSwsLCosKSwsLCktLCwsKSwpLCkpLP/AABEIAKgBLAMBIgACEQEDEQH/xAAcAAEBAAIDAQEAAAAAAAAAAAAAAQIHAwUGBAj/xAA+EAACAQIEBAMFBQYEBwAAAAAAAQIDEQQFEiEGBzFBUWFxEyKBkaEUMlKxwSMkYnKC0QhC4fAzQ1NUc7Kz/8QAGgEBAAMBAQEAAAAAAAAAAAAAAAEDBAUCBv/EAC0RAAICAQMDAgQGAwAAAAAAAAABAgMRBBIhEzFBIlEFYYHwIzNxkbHBMkJS/9oADAMBAAIRAxEAPwDR+oajEAGWomogALqFyFAFxchQBcAAAAAkAAAFIUAgAAAAAAAAAKAD7ckf7xQ/8kPzN01H91+KRpHL56atN+FSD+puus/2VOXkcX4mvVFnX+Hv0s73Kal7He+x1Rt4njMpxtmj3WXS1JHGcecG2x4WTQvNjKfYYqEkrKcW/kzwhuDn9QUZ4Pxca3yVv7moGfT6Fvoxz98nE1TUrNy84JYAGwykAAAAAAAAAAAAAKAQoAAAFgSAAAACgEKQyirgCwsc7oNHFJHlPJY4NdzAhlYxPRWCkABQEc+FwkqktMVdkNpLLJScnhHAD01DgmpKDnftdKx554eXSxVC6E87X2Lp6eyGNyMKbs0/Bp/U3nCN8LCX8MX9DSEcNK628jeWCX7hSb6ujD/1RzfieGov9TboE1uydHh8Zpn8TZ3ClXXFGmp4n9p8TcXAUP2Km/A5rh6ka7Zfhs1p/iDr3xWFh+CjNv1lL/Q1GzYnO7G+0zJpP7lOK+Zrtn0Ok/KX35OPfxLHyRACGkzlIAAAAAAAAAAACkKAAAAAACQCoAELYoAJY7nIsr9o3J9F+Z052ODxbhGST6/2KbtzjiJo07ip5kfRmOhNpNO3gdXIxlMx1EwhtWCbbt7zgsjArZiWmd8lQAQIO1y7I3WpupF7RlpkrdD2HCHDHvSdr3SV/ifNyuw/tp4nD9dVOM16p2/VG38iyKNGO632ODrtRNSdZ29LCtQVmOTrMTlkaOErTaXuUakviou31NPU8Bfsbu5hzVLLa3Z1HTpL+qav9EzVmDw17edjPp5OuDfuaM9QmW8P+0ttu2ktjY2YYXTRjTj0hFR+SMeHcn0qMmui1fE7iWF1RqN9oyf0M1lrm+S1qMTTkk3X0/xW+pvfKUsNgYOWz0Jv5GpOH8p9tjldbKd38z2HN7iT7JhoUIO05xskvS1/zNTzOSjHvjH7mKz2fbv+xpXjLM/tGNxNa91KpJR/ljsvyOiOSpK5xn0VcdkVFeDjzluk2CFB7KyAFAICkAAAAAAABQAAAECSkKgACgtgSQH0YbBTqu1OLl42R2UOFa7/AMpVK2Ef8mWwpnPmKOmsfTSg32O8wfBFebSeyv4HssFy6cIXcbu3Vox3a6qHZ5NlOim36uDVVSLRgex4j4SnSvJI8jUg07M1U3RtjmJn1FEqnycYKC8yksVEKAbf5I5XFTlX/glG/q1sbRqztNrzNc8lH+6VX3Va3wtc2RWjdpnyurbdss+5268bY/oeO5w4y2GwlLvUrub9IQf6yR1XLrLlVxdFSScUpzafTaDt9Wj5ebWO14qhST2pUt/Wcr/lFHpuUWGvUnU/DRt8ZSX9mXRjujFe5LbhXJ/I9xXyuKVoqx8GZUFSw1V95K3wPSVmjx/H2ZKlh5Nu3ZFdtUYvgzUWSm0mef4Kwade6Xe5rPm9nTxGZ14p3hQaoxXa8Vu/nc2lywqe0cp+RoTP67qYrEzfWWIryfxqSZu0FfrbfgayfhHXMhWQ7RzAQAEFIUAEAAAAAAAABQQoAAAJKVEKAD7Mqy2eIrU6FNXnUkor9X8EfLFG5ORnBrk6mYVY7JOlQuuv45/p8yi+zpwbXfwXVxTfPY7zI+AqdCnGCirpLVK27fdnbw4Wj2ivkexWERzU6KR850ZTeZM6T1m1Yijz+WcKwi1KUVt5HdPL4WtZH1e1QL40wSMk77JvLPD8VcPRnF2S7mkOKuHnTk2kfoXi/O6GEoyqVpxirO13u34Jdz848V8WyxdSWhaKd9vxNeZ70ddit9HbybZXRdH4n0POSViFZD6A4wCByUKLnKMYq8pNRil3bdkiAkb05MYFxy5za/4labXotj21fEKKbfZHBw5lKwWAw9Ho4U43/mtv9bnlOMOJFSjKKe7uj5S5uyxteWdymPGPY8XxLVdfF1KnVOVl6I2ty0wnsMNKctpVFF+kVexq7I6Kr1Y36XvL0Nn5dmKjTqJdFpS+TPcrHDC9i2yvfF48npaOM1No1Hzkz39rTw8X91a5b93sv1NhZRi170m+ibNA8YZt9pxmIq3vF1JRj/LHZFujj1Z5fgy2R6WcG1uSNbVCa8P1NIcQ0dGKxUPw4jER+VSSN08iYPTWl2bSNScdQSzLMEv+7xH/ANGdLScWSS+Zj1Hj6f2dBYhSHSMYIUAgAgAABQCGWkgABAAAUAAosCgkBFW+x2GFwMU06r/oT/M8SkorkshBzfB2vBvCssbVipXjQi17Sduv8EfM/T2S4SFDD06VOKhCEUkkuiNQcvoe1qU4xSUI22S2NzVGoU0u7OHbdKyxt9kb7K4whGK7szi7ny43GaNrnNhZ3R5Hj7Olg6dSo+sY3ivF9jPNvatvkiqCc8M+zMuLaGGi516sYLzlv8jzdPm2sRWjQwdKVSUnZTl7sF526s0fmubVcRUlUqzcpNt7vZeSNn8hsjVWtVxEldU2kr+NjW9G64Zk8tnrqwcnhcI6rnBh68Z0pYipKcpXsukIq3SK7Gs2bz/xC5a9OFrRXuxcoyfr0NGyR0NJHbDa/DZm1Et7UvdGJCksazKVI2Rye4NeIxH22tG2Hw7vG62nV7Jeh4zh3JvtVenSb0QbvUn+CC6v17L1Nv47iuhhKEcNhUoU6cdMUvzfi2c7W6jaunHu/wCDbpqHL1vseg4t4ojTi4xa2VjTOd5pKvU6tq5hn3E0qkt27O44ehSqzUdcXLrpez+CfUyVUOqPVmuTdvi304s9Bkb9jTu+rXU9Hl2Pbws6q3Uq+hP0iv7nlc9rqCVKMkpP6I9xw3klsqw1+s6lWr85tL6JGOxZhvflmvftaicWYZhUpYOoqd3VqQaj5XVr/BGnJ0mpNNNNOzufozL8hjJLUrnjeNuWkvaRrUI/ea1JL6lmkuVWcrh+TLqErHhPk9ByfwXssIpvbVeX9jRfGj1Y/GS/Fia8l5pzdj9FuCy7L4wdlKNJX9bdD8+cU4e83UXV3v8AHc16OzFjz5yY747ouS+8HnGYlZDtHOAYYBAICgEKQ+rL8vnXqQo0ouU5yUYpeJDaSyyUsvCPmsW523EXD88FW9jN3koptrxOqaIhJTW5diZRcXhmIIU9HkAAEgpCgGdOdndHLRk3JdbtnAdxwzhFOtqf3aa1yfx2K7JKMXJltScpKKNz8scJGjTjOdlKSR6vibP1TcY37I1zwnmMqmJgm7Qjayv1sfdx5i3rvc+Yk25bX5O3005KXsjYXC+Zqt3PEc/cPNUqUor3JyUZPolbc4eW2eNVdEmbP4j4fo5jhpUKqvGS2feL7NeZt08eGvMWmYrvRZu8NYPyDY/RPIPAOGXzqtW9pWqJPxUXY8Xh+ROK+16KlSEcGnqliXJJqHgo/i+htjh3ijKo0nhcDXpSjhKen2cbp6VtqV0te/WSvu/M6bnGSU32XJlaaTiucmHMTJFjMJWo/wCbQ3Hykt0fletQcJyhNWlGTi14NOzP1Bh+JIVakk2t2zUHN7hP2FdYylH9jXfv2W0an+pi02pTta/6/k0TparSfg166cRGluY3Owy3CTqRrzgm1RoupLyvKMf1Z0pPasszxSk8HJl+IlST07OW1/Izr1ZS6ts+XB1Lzim0ldXb2SXizsOJcxwqUaWElKpJNyqVnHTG9raIJ7tL8Tt+pnlBueEvqXRmlDOfodJjqm9k+nX1Pnp1XFpxbTTTTTs0/FMxuS5tSwsGGUm3k+ipj6knqlOUn4yk2z1+D5q4uGGpYV06LhRio05xUoVLLpfdp/I8QW5XOmE1iSPUbZxeUzfPL3mzQrNUMVajU7Tb9yXbr2NtrROKezWzT6r1PxYpHruGeaWY4FKFOqqtH/o105wXo01KPwZjlo9v5fb2Za7t/Mu5tXnDnWiMaKf3rX9DWGFwyxUo027au58PE3HlbHy11adOMrL7jlb5M6zLOI6uHnrgqb8FOLaXyaZ4hpZqLf8AsX9eCxHwekz3lZi6UfaUUq8LXairVF/T3+B4mVNp2e1utzts54uxmLb9tiKjh2pRk4UorwUFt87s6a5upjZGOLHlmW2UG/QsGb0+ZjpILlxU2CAAgqOfBY6rRmqlGpOlUj0nTk4yXo0fOAD68dmlavJ1K9WdWb6zqScpP4s+W5AQklwic5BQQkgoFiAFKiJi4JKdrgsyjRpSS3nJpv4bJfmzqkyXPEoKawz3Cbg8o7nKuJ6+HrKvBxbTb0Ti3Dfyv5+J2Ob8wK+JXvQoxd3vFS6eG7+p5aMrbrqQ8Sork8uPJ7jfZFYTPc8H8Y0aFZSrxlGL21xvKy8WuvyNj1uf2CoXp0MPiMQo2Sqa40oS23spXl80aC2snfe72t28bjUVrSwU967nqd8px2yN0cX88cPjcDXwkMJXhKtTcXOdWDjCSepNafvdF4GoaGNnCSnCcoyTunF2aPlcyXNG33K9+OEezyvjSakpSdpLrbZPzRs/LM0oZrhKmErWeuOlPupdpLzTPz6pGdOvKDvCUovs4ycXv5ow26GMnmLwzTHVvGJLJ2Oe5NUwlepQqpqUJWvbaUe0l5NGyeX+Qwp5DmuOraYqvF0qcpbLRT2uvWcmvVGpKleUmnKUpNJJOUm2l4bnY4jijF1MLTwU8RUlhaUtdOg2tEZb79Lvq9n4mqVTnDbJmdWbZbkddVqXe3Q47ghcVN5AABALcgAMiC4AFxcgAKQtgAQFIAAAAAAAAAAUHI4pmLgRk9YJpI0VC5JBiW4CBAIVgAhTkr04prTPUnGLfuuNm0m42fg7r4HGCcC4uQAgoATACDYFiQVMjBSAYgtgAQFIAAAAC2Kjkc79QeksnFYWMmcnswSo5OENH1YWhqlZHY43JpQjqa29CuVsYvay2FEpxyjoymUkYlhQ1ghQQEAAAFZCtEAOVPwKzjuZog9pmOkxsc0atr7J3Vt1e297r5GOrbfr49wMI4xYpCTyCFCQIIDJxCAMQZMxAAMopdyABBgXACKQXAMrEFwAQWDCYJDiQ+h1E49WpKytZaZLx9fzOCwDWAVMHNT0ad9Wq72Vum1vTuCYrJx3Ml+ZjO19lZeF72LTk1e3oQSek4WwKlO7V2j6eK8x/wCWtkuvunBkGb08NTnKX3392Pc6PMcxdWTk+7OdGqU73NrhdjpO6NdO1d2fLou+vzaRjFpdr/EjZDpHMyJO5AAeQAADNbq3hdowAAMmWMgABIxuQAAAAHLSjG/vNpWfRXu7bL52Dl6IAHrJjKVyAEkMHLhqOp77JdfQAh9iytJyWTGrG0mvBtHG0ADzLuQpADwUAAAAAC4AAFxcAAM+jCSgtWtX9yaiu2tqyb9N36pEAPUe5I0e/bxZW0um7/30APPdnt8Lg4pTuYgHoqFy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36" name="AutoShape 4" descr="data:image/jpeg;base64,/9j/4AAQSkZJRgABAQAAAQABAAD/2wCEAAkGBhAQEA8PDw8OEA8QDw0PDw8PDA8PDxAQFBAVFBUQFBQXHCYeFxkjGRQUHy8gIycpLCwsFR4xNTAqNSYrLCkBCQoKDgwOGg8PGi8lHyQtKSwsKSopKSwsLCkpLC0pKSwpLCwsKSwsLCwsKSwsLCosKSwsLCktLCwsKSwpLCkpLP/AABEIAKgBLAMBIgACEQEDEQH/xAAcAAEBAAIDAQEAAAAAAAAAAAAAAQIHAwUGBAj/xAA+EAACAQIEBAMFBQYEBwAAAAAAAQIDEQQFEiEGBzFBUWFxEyKBkaEUMlKxwSMkYnKC0QhC4fAzQ1NUc7Kz/8QAGgEBAAMBAQEAAAAAAAAAAAAAAAEDBAUCBv/EAC0RAAICAQMDAgQGAwAAAAAAAAABAgMRBBIhEzFBIlEFYYHwIzNxkbHBMkJS/9oADAMBAAIRAxEAPwDR+oajEAGWomogALqFyFAFxchQBcAAAAAkAAAFIUAgAAAAAAAAAKAD7ckf7xQ/8kPzN01H91+KRpHL56atN+FSD+puus/2VOXkcX4mvVFnX+Hv0s73Kal7He+x1Rt4njMpxtmj3WXS1JHGcecG2x4WTQvNjKfYYqEkrKcW/kzwhuDn9QUZ4Pxca3yVv7moGfT6Fvoxz98nE1TUrNy84JYAGwykAAAAAAAAAAAAAKAQoAAAFgSAAAACgEKQyirgCwsc7oNHFJHlPJY4NdzAhlYxPRWCkABQEc+FwkqktMVdkNpLLJScnhHAD01DgmpKDnftdKx554eXSxVC6E87X2Lp6eyGNyMKbs0/Bp/U3nCN8LCX8MX9DSEcNK628jeWCX7hSb6ujD/1RzfieGov9TboE1uydHh8Zpn8TZ3ClXXFGmp4n9p8TcXAUP2Km/A5rh6ka7Zfhs1p/iDr3xWFh+CjNv1lL/Q1GzYnO7G+0zJpP7lOK+Zrtn0Ok/KX35OPfxLHyRACGkzlIAAAAAAAAAAACkKAAAAAACQCoAELYoAJY7nIsr9o3J9F+Z052ODxbhGST6/2KbtzjiJo07ip5kfRmOhNpNO3gdXIxlMx1EwhtWCbbt7zgsjArZiWmd8lQAQIO1y7I3WpupF7RlpkrdD2HCHDHvSdr3SV/ifNyuw/tp4nD9dVOM16p2/VG38iyKNGO632ODrtRNSdZ29LCtQVmOTrMTlkaOErTaXuUakviou31NPU8Bfsbu5hzVLLa3Z1HTpL+qav9EzVmDw17edjPp5OuDfuaM9QmW8P+0ttu2ktjY2YYXTRjTj0hFR+SMeHcn0qMmui1fE7iWF1RqN9oyf0M1lrm+S1qMTTkk3X0/xW+pvfKUsNgYOWz0Jv5GpOH8p9tjldbKd38z2HN7iT7JhoUIO05xskvS1/zNTzOSjHvjH7mKz2fbv+xpXjLM/tGNxNa91KpJR/ljsvyOiOSpK5xn0VcdkVFeDjzluk2CFB7KyAFAICkAAAAAAABQAAAECSkKgACgtgSQH0YbBTqu1OLl42R2UOFa7/AMpVK2Ef8mWwpnPmKOmsfTSg32O8wfBFebSeyv4HssFy6cIXcbu3Vox3a6qHZ5NlOim36uDVVSLRgex4j4SnSvJI8jUg07M1U3RtjmJn1FEqnycYKC8yksVEKAbf5I5XFTlX/glG/q1sbRqztNrzNc8lH+6VX3Va3wtc2RWjdpnyurbdss+5268bY/oeO5w4y2GwlLvUrub9IQf6yR1XLrLlVxdFSScUpzafTaDt9Wj5ebWO14qhST2pUt/Wcr/lFHpuUWGvUnU/DRt8ZSX9mXRjujFe5LbhXJ/I9xXyuKVoqx8GZUFSw1V95K3wPSVmjx/H2ZKlh5Nu3ZFdtUYvgzUWSm0mef4Kwade6Xe5rPm9nTxGZ14p3hQaoxXa8Vu/nc2lywqe0cp+RoTP67qYrEzfWWIryfxqSZu0FfrbfgayfhHXMhWQ7RzAQAEFIUAEAAAAAAAABQQoAAAJKVEKAD7Mqy2eIrU6FNXnUkor9X8EfLFG5ORnBrk6mYVY7JOlQuuv45/p8yi+zpwbXfwXVxTfPY7zI+AqdCnGCirpLVK27fdnbw4Wj2ivkexWERzU6KR850ZTeZM6T1m1Yijz+WcKwi1KUVt5HdPL4WtZH1e1QL40wSMk77JvLPD8VcPRnF2S7mkOKuHnTk2kfoXi/O6GEoyqVpxirO13u34Jdz848V8WyxdSWhaKd9vxNeZ70ddit9HbybZXRdH4n0POSViFZD6A4wCByUKLnKMYq8pNRil3bdkiAkb05MYFxy5za/4labXotj21fEKKbfZHBw5lKwWAw9Ho4U43/mtv9bnlOMOJFSjKKe7uj5S5uyxteWdymPGPY8XxLVdfF1KnVOVl6I2ty0wnsMNKctpVFF+kVexq7I6Kr1Y36XvL0Nn5dmKjTqJdFpS+TPcrHDC9i2yvfF48npaOM1No1Hzkz39rTw8X91a5b93sv1NhZRi170m+ibNA8YZt9pxmIq3vF1JRj/LHZFujj1Z5fgy2R6WcG1uSNbVCa8P1NIcQ0dGKxUPw4jER+VSSN08iYPTWl2bSNScdQSzLMEv+7xH/ANGdLScWSS+Zj1Hj6f2dBYhSHSMYIUAgAgAABQCGWkgABAAAUAAosCgkBFW+x2GFwMU06r/oT/M8SkorkshBzfB2vBvCssbVipXjQi17Sduv8EfM/T2S4SFDD06VOKhCEUkkuiNQcvoe1qU4xSUI22S2NzVGoU0u7OHbdKyxt9kb7K4whGK7szi7ny43GaNrnNhZ3R5Hj7Olg6dSo+sY3ivF9jPNvatvkiqCc8M+zMuLaGGi516sYLzlv8jzdPm2sRWjQwdKVSUnZTl7sF526s0fmubVcRUlUqzcpNt7vZeSNn8hsjVWtVxEldU2kr+NjW9G64Zk8tnrqwcnhcI6rnBh68Z0pYipKcpXsukIq3SK7Gs2bz/xC5a9OFrRXuxcoyfr0NGyR0NJHbDa/DZm1Et7UvdGJCksazKVI2Rye4NeIxH22tG2Hw7vG62nV7Jeh4zh3JvtVenSb0QbvUn+CC6v17L1Nv47iuhhKEcNhUoU6cdMUvzfi2c7W6jaunHu/wCDbpqHL1vseg4t4ojTi4xa2VjTOd5pKvU6tq5hn3E0qkt27O44ehSqzUdcXLrpez+CfUyVUOqPVmuTdvi304s9Bkb9jTu+rXU9Hl2Pbws6q3Uq+hP0iv7nlc9rqCVKMkpP6I9xw3klsqw1+s6lWr85tL6JGOxZhvflmvftaicWYZhUpYOoqd3VqQaj5XVr/BGnJ0mpNNNNOzufozL8hjJLUrnjeNuWkvaRrUI/ea1JL6lmkuVWcrh+TLqErHhPk9ByfwXssIpvbVeX9jRfGj1Y/GS/Fia8l5pzdj9FuCy7L4wdlKNJX9bdD8+cU4e83UXV3v8AHc16OzFjz5yY747ouS+8HnGYlZDtHOAYYBAICgEKQ+rL8vnXqQo0ouU5yUYpeJDaSyyUsvCPmsW523EXD88FW9jN3koptrxOqaIhJTW5diZRcXhmIIU9HkAAEgpCgGdOdndHLRk3JdbtnAdxwzhFOtqf3aa1yfx2K7JKMXJltScpKKNz8scJGjTjOdlKSR6vibP1TcY37I1zwnmMqmJgm7Qjayv1sfdx5i3rvc+Yk25bX5O3005KXsjYXC+Zqt3PEc/cPNUqUor3JyUZPolbc4eW2eNVdEmbP4j4fo5jhpUKqvGS2feL7NeZt08eGvMWmYrvRZu8NYPyDY/RPIPAOGXzqtW9pWqJPxUXY8Xh+ROK+16KlSEcGnqliXJJqHgo/i+htjh3ijKo0nhcDXpSjhKen2cbp6VtqV0te/WSvu/M6bnGSU32XJlaaTiucmHMTJFjMJWo/wCbQ3Hykt0fletQcJyhNWlGTi14NOzP1Bh+JIVakk2t2zUHN7hP2FdYylH9jXfv2W0an+pi02pTta/6/k0TparSfg166cRGluY3Owy3CTqRrzgm1RoupLyvKMf1Z0pPasszxSk8HJl+IlST07OW1/Izr1ZS6ts+XB1Lzim0ldXb2SXizsOJcxwqUaWElKpJNyqVnHTG9raIJ7tL8Tt+pnlBueEvqXRmlDOfodJjqm9k+nX1Pnp1XFpxbTTTTTs0/FMxuS5tSwsGGUm3k+ipj6knqlOUn4yk2z1+D5q4uGGpYV06LhRio05xUoVLLpfdp/I8QW5XOmE1iSPUbZxeUzfPL3mzQrNUMVajU7Tb9yXbr2NtrROKezWzT6r1PxYpHruGeaWY4FKFOqqtH/o105wXo01KPwZjlo9v5fb2Za7t/Mu5tXnDnWiMaKf3rX9DWGFwyxUo027au58PE3HlbHy11adOMrL7jlb5M6zLOI6uHnrgqb8FOLaXyaZ4hpZqLf8AsX9eCxHwekz3lZi6UfaUUq8LXairVF/T3+B4mVNp2e1utzts54uxmLb9tiKjh2pRk4UorwUFt87s6a5upjZGOLHlmW2UG/QsGb0+ZjpILlxU2CAAgqOfBY6rRmqlGpOlUj0nTk4yXo0fOAD68dmlavJ1K9WdWb6zqScpP4s+W5AQklwic5BQQkgoFiAFKiJi4JKdrgsyjRpSS3nJpv4bJfmzqkyXPEoKawz3Cbg8o7nKuJ6+HrKvBxbTb0Ti3Dfyv5+J2Ob8wK+JXvQoxd3vFS6eG7+p5aMrbrqQ8Sork8uPJ7jfZFYTPc8H8Y0aFZSrxlGL21xvKy8WuvyNj1uf2CoXp0MPiMQo2Sqa40oS23spXl80aC2snfe72t28bjUVrSwU967nqd8px2yN0cX88cPjcDXwkMJXhKtTcXOdWDjCSepNafvdF4GoaGNnCSnCcoyTunF2aPlcyXNG33K9+OEezyvjSakpSdpLrbZPzRs/LM0oZrhKmErWeuOlPupdpLzTPz6pGdOvKDvCUovs4ycXv5ow26GMnmLwzTHVvGJLJ2Oe5NUwlepQqpqUJWvbaUe0l5NGyeX+Qwp5DmuOraYqvF0qcpbLRT2uvWcmvVGpKleUmnKUpNJJOUm2l4bnY4jijF1MLTwU8RUlhaUtdOg2tEZb79Lvq9n4mqVTnDbJmdWbZbkddVqXe3Q47ghcVN5AABALcgAMiC4AFxcgAKQtgAQFIAAAAAAAAAAUHI4pmLgRk9YJpI0VC5JBiW4CBAIVgAhTkr04prTPUnGLfuuNm0m42fg7r4HGCcC4uQAgoATACDYFiQVMjBSAYgtgAQFIAAAAC2Kjkc79QeksnFYWMmcnswSo5OENH1YWhqlZHY43JpQjqa29CuVsYvay2FEpxyjoymUkYlhQ1ghQQEAAAFZCtEAOVPwKzjuZog9pmOkxsc0atr7J3Vt1e297r5GOrbfr49wMI4xYpCTyCFCQIIDJxCAMQZMxAAMopdyABBgXACKQXAMrEFwAQWDCYJDiQ+h1E49WpKytZaZLx9fzOCwDWAVMHNT0ad9Wq72Vum1vTuCYrJx3Ml+ZjO19lZeF72LTk1e3oQSek4WwKlO7V2j6eK8x/wCWtkuvunBkGb08NTnKX3392Pc6PMcxdWTk+7OdGqU73NrhdjpO6NdO1d2fLou+vzaRjFpdr/EjZDpHMyJO5AAeQAADNbq3hdowAAMmWMgABIxuQAAAAHLSjG/vNpWfRXu7bL52Dl6IAHrJjKVyAEkMHLhqOp77JdfQAh9iytJyWTGrG0mvBtHG0ADzLuQpADwUAAAAAC4AAFxcAAM+jCSgtWtX9yaiu2tqyb9N36pEAPUe5I0e/bxZW0um7/30APPdnt8Lg4pTuYgHoqFy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38" name="AutoShape 6" descr="data:image/jpeg;base64,/9j/4AAQSkZJRgABAQAAAQABAAD/2wCEAAkGBhAQEA8PDw8OEA8QDw0PDw8PDA8PDxAQFBAVFBUQFBQXHCYeFxkjGRQUHy8gIycpLCwsFR4xNTAqNSYrLCkBCQoKDgwOGg8PGi8lHyQtKSwsKSopKSwsLCkpLC0pKSwpLCwsKSwsLCwsKSwsLCosKSwsLCktLCwsKSwpLCkpLP/AABEIAKgBLAMBIgACEQEDEQH/xAAcAAEBAAIDAQEAAAAAAAAAAAAAAQIHAwUGBAj/xAA+EAACAQIEBAMFBQYEBwAAAAAAAQIDEQQFEiEGBzFBUWFxEyKBkaEUMlKxwSMkYnKC0QhC4fAzQ1NUc7Kz/8QAGgEBAAMBAQEAAAAAAAAAAAAAAAEDBAUCBv/EAC0RAAICAQMDAgQGAwAAAAAAAAABAgMRBBIhEzFBIlEFYYHwIzNxkbHBMkJS/9oADAMBAAIRAxEAPwDR+oajEAGWomogALqFyFAFxchQBcAAAAAkAAAFIUAgAAAAAAAAAKAD7ckf7xQ/8kPzN01H91+KRpHL56atN+FSD+puus/2VOXkcX4mvVFnX+Hv0s73Kal7He+x1Rt4njMpxtmj3WXS1JHGcecG2x4WTQvNjKfYYqEkrKcW/kzwhuDn9QUZ4Pxca3yVv7moGfT6Fvoxz98nE1TUrNy84JYAGwykAAAAAAAAAAAAAKAQoAAAFgSAAAACgEKQyirgCwsc7oNHFJHlPJY4NdzAhlYxPRWCkABQEc+FwkqktMVdkNpLLJScnhHAD01DgmpKDnftdKx554eXSxVC6E87X2Lp6eyGNyMKbs0/Bp/U3nCN8LCX8MX9DSEcNK628jeWCX7hSb6ujD/1RzfieGov9TboE1uydHh8Zpn8TZ3ClXXFGmp4n9p8TcXAUP2Km/A5rh6ka7Zfhs1p/iDr3xWFh+CjNv1lL/Q1GzYnO7G+0zJpP7lOK+Zrtn0Ok/KX35OPfxLHyRACGkzlIAAAAAAAAAAACkKAAAAAACQCoAELYoAJY7nIsr9o3J9F+Z052ODxbhGST6/2KbtzjiJo07ip5kfRmOhNpNO3gdXIxlMx1EwhtWCbbt7zgsjArZiWmd8lQAQIO1y7I3WpupF7RlpkrdD2HCHDHvSdr3SV/ifNyuw/tp4nD9dVOM16p2/VG38iyKNGO632ODrtRNSdZ29LCtQVmOTrMTlkaOErTaXuUakviou31NPU8Bfsbu5hzVLLa3Z1HTpL+qav9EzVmDw17edjPp5OuDfuaM9QmW8P+0ttu2ktjY2YYXTRjTj0hFR+SMeHcn0qMmui1fE7iWF1RqN9oyf0M1lrm+S1qMTTkk3X0/xW+pvfKUsNgYOWz0Jv5GpOH8p9tjldbKd38z2HN7iT7JhoUIO05xskvS1/zNTzOSjHvjH7mKz2fbv+xpXjLM/tGNxNa91KpJR/ljsvyOiOSpK5xn0VcdkVFeDjzluk2CFB7KyAFAICkAAAAAAABQAAAECSkKgACgtgSQH0YbBTqu1OLl42R2UOFa7/AMpVK2Ef8mWwpnPmKOmsfTSg32O8wfBFebSeyv4HssFy6cIXcbu3Vox3a6qHZ5NlOim36uDVVSLRgex4j4SnSvJI8jUg07M1U3RtjmJn1FEqnycYKC8yksVEKAbf5I5XFTlX/glG/q1sbRqztNrzNc8lH+6VX3Va3wtc2RWjdpnyurbdss+5268bY/oeO5w4y2GwlLvUrub9IQf6yR1XLrLlVxdFSScUpzafTaDt9Wj5ebWO14qhST2pUt/Wcr/lFHpuUWGvUnU/DRt8ZSX9mXRjujFe5LbhXJ/I9xXyuKVoqx8GZUFSw1V95K3wPSVmjx/H2ZKlh5Nu3ZFdtUYvgzUWSm0mef4Kwade6Xe5rPm9nTxGZ14p3hQaoxXa8Vu/nc2lywqe0cp+RoTP67qYrEzfWWIryfxqSZu0FfrbfgayfhHXMhWQ7RzAQAEFIUAEAAAAAAAABQQoAAAJKVEKAD7Mqy2eIrU6FNXnUkor9X8EfLFG5ORnBrk6mYVY7JOlQuuv45/p8yi+zpwbXfwXVxTfPY7zI+AqdCnGCirpLVK27fdnbw4Wj2ivkexWERzU6KR850ZTeZM6T1m1Yijz+WcKwi1KUVt5HdPL4WtZH1e1QL40wSMk77JvLPD8VcPRnF2S7mkOKuHnTk2kfoXi/O6GEoyqVpxirO13u34Jdz848V8WyxdSWhaKd9vxNeZ70ddit9HbybZXRdH4n0POSViFZD6A4wCByUKLnKMYq8pNRil3bdkiAkb05MYFxy5za/4labXotj21fEKKbfZHBw5lKwWAw9Ho4U43/mtv9bnlOMOJFSjKKe7uj5S5uyxteWdymPGPY8XxLVdfF1KnVOVl6I2ty0wnsMNKctpVFF+kVexq7I6Kr1Y36XvL0Nn5dmKjTqJdFpS+TPcrHDC9i2yvfF48npaOM1No1Hzkz39rTw8X91a5b93sv1NhZRi170m+ibNA8YZt9pxmIq3vF1JRj/LHZFujj1Z5fgy2R6WcG1uSNbVCa8P1NIcQ0dGKxUPw4jER+VSSN08iYPTWl2bSNScdQSzLMEv+7xH/ANGdLScWSS+Zj1Hj6f2dBYhSHSMYIUAgAgAABQCGWkgABAAAUAAosCgkBFW+x2GFwMU06r/oT/M8SkorkshBzfB2vBvCssbVipXjQi17Sduv8EfM/T2S4SFDD06VOKhCEUkkuiNQcvoe1qU4xSUI22S2NzVGoU0u7OHbdKyxt9kb7K4whGK7szi7ny43GaNrnNhZ3R5Hj7Olg6dSo+sY3ivF9jPNvatvkiqCc8M+zMuLaGGi516sYLzlv8jzdPm2sRWjQwdKVSUnZTl7sF526s0fmubVcRUlUqzcpNt7vZeSNn8hsjVWtVxEldU2kr+NjW9G64Zk8tnrqwcnhcI6rnBh68Z0pYipKcpXsukIq3SK7Gs2bz/xC5a9OFrRXuxcoyfr0NGyR0NJHbDa/DZm1Et7UvdGJCksazKVI2Rye4NeIxH22tG2Hw7vG62nV7Jeh4zh3JvtVenSb0QbvUn+CC6v17L1Nv47iuhhKEcNhUoU6cdMUvzfi2c7W6jaunHu/wCDbpqHL1vseg4t4ojTi4xa2VjTOd5pKvU6tq5hn3E0qkt27O44ehSqzUdcXLrpez+CfUyVUOqPVmuTdvi304s9Bkb9jTu+rXU9Hl2Pbws6q3Uq+hP0iv7nlc9rqCVKMkpP6I9xw3klsqw1+s6lWr85tL6JGOxZhvflmvftaicWYZhUpYOoqd3VqQaj5XVr/BGnJ0mpNNNNOzufozL8hjJLUrnjeNuWkvaRrUI/ea1JL6lmkuVWcrh+TLqErHhPk9ByfwXssIpvbVeX9jRfGj1Y/GS/Fia8l5pzdj9FuCy7L4wdlKNJX9bdD8+cU4e83UXV3v8AHc16OzFjz5yY747ouS+8HnGYlZDtHOAYYBAICgEKQ+rL8vnXqQo0ouU5yUYpeJDaSyyUsvCPmsW523EXD88FW9jN3koptrxOqaIhJTW5diZRcXhmIIU9HkAAEgpCgGdOdndHLRk3JdbtnAdxwzhFOtqf3aa1yfx2K7JKMXJltScpKKNz8scJGjTjOdlKSR6vibP1TcY37I1zwnmMqmJgm7Qjayv1sfdx5i3rvc+Yk25bX5O3005KXsjYXC+Zqt3PEc/cPNUqUor3JyUZPolbc4eW2eNVdEmbP4j4fo5jhpUKqvGS2feL7NeZt08eGvMWmYrvRZu8NYPyDY/RPIPAOGXzqtW9pWqJPxUXY8Xh+ROK+16KlSEcGnqliXJJqHgo/i+htjh3ijKo0nhcDXpSjhKen2cbp6VtqV0te/WSvu/M6bnGSU32XJlaaTiucmHMTJFjMJWo/wCbQ3Hykt0fletQcJyhNWlGTi14NOzP1Bh+JIVakk2t2zUHN7hP2FdYylH9jXfv2W0an+pi02pTta/6/k0TparSfg166cRGluY3Owy3CTqRrzgm1RoupLyvKMf1Z0pPasszxSk8HJl+IlST07OW1/Izr1ZS6ts+XB1Lzim0ldXb2SXizsOJcxwqUaWElKpJNyqVnHTG9raIJ7tL8Tt+pnlBueEvqXRmlDOfodJjqm9k+nX1Pnp1XFpxbTTTTTs0/FMxuS5tSwsGGUm3k+ipj6knqlOUn4yk2z1+D5q4uGGpYV06LhRio05xUoVLLpfdp/I8QW5XOmE1iSPUbZxeUzfPL3mzQrNUMVajU7Tb9yXbr2NtrROKezWzT6r1PxYpHruGeaWY4FKFOqqtH/o105wXo01KPwZjlo9v5fb2Za7t/Mu5tXnDnWiMaKf3rX9DWGFwyxUo027au58PE3HlbHy11adOMrL7jlb5M6zLOI6uHnrgqb8FOLaXyaZ4hpZqLf8AsX9eCxHwekz3lZi6UfaUUq8LXairVF/T3+B4mVNp2e1utzts54uxmLb9tiKjh2pRk4UorwUFt87s6a5upjZGOLHlmW2UG/QsGb0+ZjpILlxU2CAAgqOfBY6rRmqlGpOlUj0nTk4yXo0fOAD68dmlavJ1K9WdWb6zqScpP4s+W5AQklwic5BQQkgoFiAFKiJi4JKdrgsyjRpSS3nJpv4bJfmzqkyXPEoKawz3Cbg8o7nKuJ6+HrKvBxbTb0Ti3Dfyv5+J2Ob8wK+JXvQoxd3vFS6eG7+p5aMrbrqQ8Sork8uPJ7jfZFYTPc8H8Y0aFZSrxlGL21xvKy8WuvyNj1uf2CoXp0MPiMQo2Sqa40oS23spXl80aC2snfe72t28bjUVrSwU967nqd8px2yN0cX88cPjcDXwkMJXhKtTcXOdWDjCSepNafvdF4GoaGNnCSnCcoyTunF2aPlcyXNG33K9+OEezyvjSakpSdpLrbZPzRs/LM0oZrhKmErWeuOlPupdpLzTPz6pGdOvKDvCUovs4ycXv5ow26GMnmLwzTHVvGJLJ2Oe5NUwlepQqpqUJWvbaUe0l5NGyeX+Qwp5DmuOraYqvF0qcpbLRT2uvWcmvVGpKleUmnKUpNJJOUm2l4bnY4jijF1MLTwU8RUlhaUtdOg2tEZb79Lvq9n4mqVTnDbJmdWbZbkddVqXe3Q47ghcVN5AABALcgAMiC4AFxcgAKQtgAQFIAAAAAAAAAAUHI4pmLgRk9YJpI0VC5JBiW4CBAIVgAhTkr04prTPUnGLfuuNm0m42fg7r4HGCcC4uQAgoATACDYFiQVMjBSAYgtgAQFIAAAAC2Kjkc79QeksnFYWMmcnswSo5OENH1YWhqlZHY43JpQjqa29CuVsYvay2FEpxyjoymUkYlhQ1ghQQEAAAFZCtEAOVPwKzjuZog9pmOkxsc0atr7J3Vt1e297r5GOrbfr49wMI4xYpCTyCFCQIIDJxCAMQZMxAAMopdyABBgXACKQXAMrEFwAQWDCYJDiQ+h1E49WpKytZaZLx9fzOCwDWAVMHNT0ad9Wq72Vum1vTuCYrJx3Ml+ZjO19lZeF72LTk1e3oQSek4WwKlO7V2j6eK8x/wCWtkuvunBkGb08NTnKX3392Pc6PMcxdWTk+7OdGqU73NrhdjpO6NdO1d2fLou+vzaRjFpdr/EjZDpHMyJO5AAeQAADNbq3hdowAAMmWMgABIxuQAAAAHLSjG/vNpWfRXu7bL52Dl6IAHrJjKVyAEkMHLhqOp77JdfQAh9iytJyWTGrG0mvBtHG0ADzLuQpADwUAAAAAC4AAFxcAAM+jCSgtWtX9yaiu2tqyb9N36pEAPUe5I0e/bxZW0um7/30APPdnt8Lg4pTuYgHoqFy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040" name="AutoShape 8" descr="data:image/jpeg;base64,/9j/4AAQSkZJRgABAQAAAQABAAD/2wCEAAkGBhAQEA8PDw8OEA8QDw0PDw8PDA8PDxAQFBAVFBUQFBQXHCYeFxkjGRQUHy8gIycpLCwsFR4xNTAqNSYrLCkBCQoKDgwOGg8PGi8lHyQtKSwsKSopKSwsLCkpLC0pKSwpLCwsKSwsLCwsKSwsLCosKSwsLCktLCwsKSwpLCkpLP/AABEIAKgBLAMBIgACEQEDEQH/xAAcAAEBAAIDAQEAAAAAAAAAAAAAAQIHAwUGBAj/xAA+EAACAQIEBAMFBQYEBwAAAAAAAQIDEQQFEiEGBzFBUWFxEyKBkaEUMlKxwSMkYnKC0QhC4fAzQ1NUc7Kz/8QAGgEBAAMBAQEAAAAAAAAAAAAAAAEDBAUCBv/EAC0RAAICAQMDAgQGAwAAAAAAAAABAgMRBBIhEzFBIlEFYYHwIzNxkbHBMkJS/9oADAMBAAIRAxEAPwDR+oajEAGWomogALqFyFAFxchQBcAAAAAkAAAFIUAgAAAAAAAAAKAD7ckf7xQ/8kPzN01H91+KRpHL56atN+FSD+puus/2VOXkcX4mvVFnX+Hv0s73Kal7He+x1Rt4njMpxtmj3WXS1JHGcecG2x4WTQvNjKfYYqEkrKcW/kzwhuDn9QUZ4Pxca3yVv7moGfT6Fvoxz98nE1TUrNy84JYAGwykAAAAAAAAAAAAAKAQoAAAFgSAAAACgEKQyirgCwsc7oNHFJHlPJY4NdzAhlYxPRWCkABQEc+FwkqktMVdkNpLLJScnhHAD01DgmpKDnftdKx554eXSxVC6E87X2Lp6eyGNyMKbs0/Bp/U3nCN8LCX8MX9DSEcNK628jeWCX7hSb6ujD/1RzfieGov9TboE1uydHh8Zpn8TZ3ClXXFGmp4n9p8TcXAUP2Km/A5rh6ka7Zfhs1p/iDr3xWFh+CjNv1lL/Q1GzYnO7G+0zJpP7lOK+Zrtn0Ok/KX35OPfxLHyRACGkzlIAAAAAAAAAAACkKAAAAAACQCoAELYoAJY7nIsr9o3J9F+Z052ODxbhGST6/2KbtzjiJo07ip5kfRmOhNpNO3gdXIxlMx1EwhtWCbbt7zgsjArZiWmd8lQAQIO1y7I3WpupF7RlpkrdD2HCHDHvSdr3SV/ifNyuw/tp4nD9dVOM16p2/VG38iyKNGO632ODrtRNSdZ29LCtQVmOTrMTlkaOErTaXuUakviou31NPU8Bfsbu5hzVLLa3Z1HTpL+qav9EzVmDw17edjPp5OuDfuaM9QmW8P+0ttu2ktjY2YYXTRjTj0hFR+SMeHcn0qMmui1fE7iWF1RqN9oyf0M1lrm+S1qMTTkk3X0/xW+pvfKUsNgYOWz0Jv5GpOH8p9tjldbKd38z2HN7iT7JhoUIO05xskvS1/zNTzOSjHvjH7mKz2fbv+xpXjLM/tGNxNa91KpJR/ljsvyOiOSpK5xn0VcdkVFeDjzluk2CFB7KyAFAICkAAAAAAABQAAAECSkKgACgtgSQH0YbBTqu1OLl42R2UOFa7/AMpVK2Ef8mWwpnPmKOmsfTSg32O8wfBFebSeyv4HssFy6cIXcbu3Vox3a6qHZ5NlOim36uDVVSLRgex4j4SnSvJI8jUg07M1U3RtjmJn1FEqnycYKC8yksVEKAbf5I5XFTlX/glG/q1sbRqztNrzNc8lH+6VX3Va3wtc2RWjdpnyurbdss+5268bY/oeO5w4y2GwlLvUrub9IQf6yR1XLrLlVxdFSScUpzafTaDt9Wj5ebWO14qhST2pUt/Wcr/lFHpuUWGvUnU/DRt8ZSX9mXRjujFe5LbhXJ/I9xXyuKVoqx8GZUFSw1V95K3wPSVmjx/H2ZKlh5Nu3ZFdtUYvgzUWSm0mef4Kwade6Xe5rPm9nTxGZ14p3hQaoxXa8Vu/nc2lywqe0cp+RoTP67qYrEzfWWIryfxqSZu0FfrbfgayfhHXMhWQ7RzAQAEFIUAEAAAAAAAABQQoAAAJKVEKAD7Mqy2eIrU6FNXnUkor9X8EfLFG5ORnBrk6mYVY7JOlQuuv45/p8yi+zpwbXfwXVxTfPY7zI+AqdCnGCirpLVK27fdnbw4Wj2ivkexWERzU6KR850ZTeZM6T1m1Yijz+WcKwi1KUVt5HdPL4WtZH1e1QL40wSMk77JvLPD8VcPRnF2S7mkOKuHnTk2kfoXi/O6GEoyqVpxirO13u34Jdz848V8WyxdSWhaKd9vxNeZ70ddit9HbybZXRdH4n0POSViFZD6A4wCByUKLnKMYq8pNRil3bdkiAkb05MYFxy5za/4labXotj21fEKKbfZHBw5lKwWAw9Ho4U43/mtv9bnlOMOJFSjKKe7uj5S5uyxteWdymPGPY8XxLVdfF1KnVOVl6I2ty0wnsMNKctpVFF+kVexq7I6Kr1Y36XvL0Nn5dmKjTqJdFpS+TPcrHDC9i2yvfF48npaOM1No1Hzkz39rTw8X91a5b93sv1NhZRi170m+ibNA8YZt9pxmIq3vF1JRj/LHZFujj1Z5fgy2R6WcG1uSNbVCa8P1NIcQ0dGKxUPw4jER+VSSN08iYPTWl2bSNScdQSzLMEv+7xH/ANGdLScWSS+Zj1Hj6f2dBYhSHSMYIUAgAgAABQCGWkgABAAAUAAosCgkBFW+x2GFwMU06r/oT/M8SkorkshBzfB2vBvCssbVipXjQi17Sduv8EfM/T2S4SFDD06VOKhCEUkkuiNQcvoe1qU4xSUI22S2NzVGoU0u7OHbdKyxt9kb7K4whGK7szi7ny43GaNrnNhZ3R5Hj7Olg6dSo+sY3ivF9jPNvatvkiqCc8M+zMuLaGGi516sYLzlv8jzdPm2sRWjQwdKVSUnZTl7sF526s0fmubVcRUlUqzcpNt7vZeSNn8hsjVWtVxEldU2kr+NjW9G64Zk8tnrqwcnhcI6rnBh68Z0pYipKcpXsukIq3SK7Gs2bz/xC5a9OFrRXuxcoyfr0NGyR0NJHbDa/DZm1Et7UvdGJCksazKVI2Rye4NeIxH22tG2Hw7vG62nV7Jeh4zh3JvtVenSb0QbvUn+CC6v17L1Nv47iuhhKEcNhUoU6cdMUvzfi2c7W6jaunHu/wCDbpqHL1vseg4t4ojTi4xa2VjTOd5pKvU6tq5hn3E0qkt27O44ehSqzUdcXLrpez+CfUyVUOqPVmuTdvi304s9Bkb9jTu+rXU9Hl2Pbws6q3Uq+hP0iv7nlc9rqCVKMkpP6I9xw3klsqw1+s6lWr85tL6JGOxZhvflmvftaicWYZhUpYOoqd3VqQaj5XVr/BGnJ0mpNNNNOzufozL8hjJLUrnjeNuWkvaRrUI/ea1JL6lmkuVWcrh+TLqErHhPk9ByfwXssIpvbVeX9jRfGj1Y/GS/Fia8l5pzdj9FuCy7L4wdlKNJX9bdD8+cU4e83UXV3v8AHc16OzFjz5yY747ouS+8HnGYlZDtHOAYYBAICgEKQ+rL8vnXqQo0ouU5yUYpeJDaSyyUsvCPmsW523EXD88FW9jN3koptrxOqaIhJTW5diZRcXhmIIU9HkAAEgpCgGdOdndHLRk3JdbtnAdxwzhFOtqf3aa1yfx2K7JKMXJltScpKKNz8scJGjTjOdlKSR6vibP1TcY37I1zwnmMqmJgm7Qjayv1sfdx5i3rvc+Yk25bX5O3005KXsjYXC+Zqt3PEc/cPNUqUor3JyUZPolbc4eW2eNVdEmbP4j4fo5jhpUKqvGS2feL7NeZt08eGvMWmYrvRZu8NYPyDY/RPIPAOGXzqtW9pWqJPxUXY8Xh+ROK+16KlSEcGnqliXJJqHgo/i+htjh3ijKo0nhcDXpSjhKen2cbp6VtqV0te/WSvu/M6bnGSU32XJlaaTiucmHMTJFjMJWo/wCbQ3Hykt0fletQcJyhNWlGTi14NOzP1Bh+JIVakk2t2zUHN7hP2FdYylH9jXfv2W0an+pi02pTta/6/k0TparSfg166cRGluY3Owy3CTqRrzgm1RoupLyvKMf1Z0pPasszxSk8HJl+IlST07OW1/Izr1ZS6ts+XB1Lzim0ldXb2SXizsOJcxwqUaWElKpJNyqVnHTG9raIJ7tL8Tt+pnlBueEvqXRmlDOfodJjqm9k+nX1Pnp1XFpxbTTTTTs0/FMxuS5tSwsGGUm3k+ipj6knqlOUn4yk2z1+D5q4uGGpYV06LhRio05xUoVLLpfdp/I8QW5XOmE1iSPUbZxeUzfPL3mzQrNUMVajU7Tb9yXbr2NtrROKezWzT6r1PxYpHruGeaWY4FKFOqqtH/o105wXo01KPwZjlo9v5fb2Za7t/Mu5tXnDnWiMaKf3rX9DWGFwyxUo027au58PE3HlbHy11adOMrL7jlb5M6zLOI6uHnrgqb8FOLaXyaZ4hpZqLf8AsX9eCxHwekz3lZi6UfaUUq8LXairVF/T3+B4mVNp2e1utzts54uxmLb9tiKjh2pRk4UorwUFt87s6a5upjZGOLHlmW2UG/QsGb0+ZjpILlxU2CAAgqOfBY6rRmqlGpOlUj0nTk4yXo0fOAD68dmlavJ1K9WdWb6zqScpP4s+W5AQklwic5BQQkgoFiAFKiJi4JKdrgsyjRpSS3nJpv4bJfmzqkyXPEoKawz3Cbg8o7nKuJ6+HrKvBxbTb0Ti3Dfyv5+J2Ob8wK+JXvQoxd3vFS6eG7+p5aMrbrqQ8Sork8uPJ7jfZFYTPc8H8Y0aFZSrxlGL21xvKy8WuvyNj1uf2CoXp0MPiMQo2Sqa40oS23spXl80aC2snfe72t28bjUVrSwU967nqd8px2yN0cX88cPjcDXwkMJXhKtTcXOdWDjCSepNafvdF4GoaGNnCSnCcoyTunF2aPlcyXNG33K9+OEezyvjSakpSdpLrbZPzRs/LM0oZrhKmErWeuOlPupdpLzTPz6pGdOvKDvCUovs4ycXv5ow26GMnmLwzTHVvGJLJ2Oe5NUwlepQqpqUJWvbaUe0l5NGyeX+Qwp5DmuOraYqvF0qcpbLRT2uvWcmvVGpKleUmnKUpNJJOUm2l4bnY4jijF1MLTwU8RUlhaUtdOg2tEZb79Lvq9n4mqVTnDbJmdWbZbkddVqXe3Q47ghcVN5AABALcgAMiC4AFxcgAKQtgAQFIAAAAAAAAAAUHI4pmLgRk9YJpI0VC5JBiW4CBAIVgAhTkr04prTPUnGLfuuNm0m42fg7r4HGCcC4uQAgoATACDYFiQVMjBSAYgtgAQFIAAAAC2Kjkc79QeksnFYWMmcnswSo5OENH1YWhqlZHY43JpQjqa29CuVsYvay2FEpxyjoymUkYlhQ1ghQQEAAAFZCtEAOVPwKzjuZog9pmOkxsc0atr7J3Vt1e297r5GOrbfr49wMI4xYpCTyCFCQIIDJxCAMQZMxAAMopdyABBgXACKQXAMrEFwAQWDCYJDiQ+h1E49WpKytZaZLx9fzOCwDWAVMHNT0ad9Wq72Vum1vTuCYrJx3Ml+ZjO19lZeF72LTk1e3oQSek4WwKlO7V2j6eK8x/wCWtkuvunBkGb08NTnKX3392Pc6PMcxdWTk+7OdGqU73NrhdjpO6NdO1d2fLou+vzaRjFpdr/EjZDpHMyJO5AAeQAADNbq3hdowAAMmWMgABIxuQAAAAHLSjG/vNpWfRXu7bL52Dl6IAHrJjKVyAEkMHLhqOp77JdfQAh9iytJyWTGrG0mvBtHG0ADzLuQpADwUAAAAAC4AAFxcAAM+jCSgtWtX9yaiu2tqyb9N36pEAPUe5I0e/bxZW0um7/30APPdnt8Lg4pTuYgHoqFy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4041" name="Picture 9" descr="C:\Documents and Settings\felicio\Рабочий стол\index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362" y="2060848"/>
            <a:ext cx="5897909" cy="397006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По причине запрета инцеста клан не может существовать изолированно. Его выживание требует наличия одного или нескольких других кланов, где его члены смогут найти себе супругов.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Среди элементов культуры можно назвать совместные трапезы. Тогда как животные утоляют свой голод совершенно случайно, для человека совместное принятие пищи является обычным и составляет определенный ритуал. После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покорения огня приготовление продуктов питания входит в эту практику. Начиная с неолита, основой питания становятся различные зерновые. Без тепловой обработки они были мало или вовсе несъедобны; теперь же набор продуктов расширяется, а пища легче усваивается. Появляется "кухня" – совместное занятие в рамках семьи.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Огонь позволяет закалять некоторые изделия из дерева, тем самым совершенствуя орудия труда и оружие.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Спасибо за внимание*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*</a:t>
            </a: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sym typeface="Wingdings" pitchFamily="2" charset="2"/>
            </a:endParaRPr>
          </a:p>
          <a:p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      Мурадова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Самира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 4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а 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0" name="Picture 6" descr="http://www.sunhome.ru/UsersGallery/052009/20811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689647"/>
            <a:ext cx="3960440" cy="31683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380312" cy="51571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Огонь-это совокупность раскалённых газов и плазмы, выделяющихся в результате: произвольного/непроизвольного нагревания </a:t>
            </a:r>
            <a:r>
              <a:rPr lang="ru-RU" dirty="0" smtClean="0"/>
              <a:t>горючего </a:t>
            </a:r>
            <a:r>
              <a:rPr lang="ru-RU" dirty="0" smtClean="0"/>
              <a:t>материала до определённой точки (здесь и далее под горючими материалами понимаются такие материалы, как древесина, а не вступившие в реакцию компоненты, например, сера) при наличии окислителя (кислорода</a:t>
            </a:r>
            <a:r>
              <a:rPr lang="ru-RU" dirty="0" smtClean="0"/>
              <a:t>);</a:t>
            </a:r>
            <a:endParaRPr lang="ru-RU" dirty="0"/>
          </a:p>
        </p:txBody>
      </p:sp>
      <p:sp>
        <p:nvSpPr>
          <p:cNvPr id="41986" name="AutoShape 2" descr="data:image/jpeg;base64,/9j/4AAQSkZJRgABAQAAAQABAAD/2wCEAAkGBxQQEBUUEBQWFBQUFRQUFBUVFBQUFhUQFBUWFhUUFBUYHCggGB0lHRUUITEhJSkrLi4uFx8zODMsNygtLisBCgoKDg0OGhAQGywmICQsLCwsLCwsLCwsLywsLCwsLCwsLCwsLCwsLCwsLCwsLCwsLCwsLCwsLCwsLCwsLCwsLP/AABEIAMkA+wMBEQACEQEDEQH/xAAcAAACAgMBAQAAAAAAAAAAAAABAgMFAAQGBwj/xABCEAACAQIEBAQDBAgFAQkAAAABAgADEQQSITEFQVFhBhMicTKBkQdSobEUIzNCYnLB4TSCstHwcxUWJENTdJKzw//EABoBAAIDAQEAAAAAAAAAAAAAAAECAAMEBQb/xAAzEQACAgEEAQIEBQQBBQEAAAAAAQIRAwQSITFBE1EiYXGRBTKBobEzweHwIxQ0QtHxFf/aAAwDAQACEQMRAD8A8bAlB1EhgIB0SJTvA3RZGDY1SiV+IW6dPkYqkn0M4OPaBaENBgGSCBIGggQDUMq30G8DdDJN9BdCCQdxvInYXGuGLaQFBkICQFGxh0vEmzRijfYSOX/LSDNPo38DTJGgsbGZ8j55LsceKNfGUb36jT+0sxyoqzQtfMqiJqOa0KRCI0AwitCkQitCkQiNCkQiNCmQRoUxhGgGQViwiCmEVgMIrBIAyQhkhCwEznWQwgHQwkHJUrMBYE26X0iuKuyxSklViWkIkMBAMkMBAOkZaQNE9E22iS54L8fHKNmogfs3Xkffp7yuLcSyUFP6mqaBBII20PvLdyKPTkB6RG4kUkyPG49iqusLYIrk36FKx1+kolK0bIQ2s2qdBnPpUHl3vKnNR7ZZVl7geHBPUVyG3qv6rjnYTDkzbuE7LFGimxdIF2sLAkkdQOU2Qk9qsqlFWVmMwe5BsenWaceTwY82C+UVpE0mBoQiERoBhFYpEIjQphEYhhEYDCIxYRGKYRGKYRWCQViwimSEMkIWMznYQwEA6JANIpalwbKYW6ZtrSt5KlRojhTjZsYfBpYZmzMdlQ/mbfhElkl4X3Hx4Ivt/YhxqANZQALciTf6xsbbVsGSKjKkQrGFibqcOJpGouuXUjnl2vaUvMlNRZf6Pw7huG0S2bTQC5MGaVUPgV8FjguG3LX9K20JBI37CZ8mekvLNMcfIvEafqDaMLDUHS42JHLSHFL4aJOJFxWmFU98hUdmGb+0fDJt/cpzL4Stw9g1zy295ondUinHW62XPC8ii7KHJ66zHn3N0nRqgkXOGy6liqW2VdNN9bTFPc+Fz9Szo2qFEkknkuYj+E+/PbTvK5NLgm4peJKqKhNwWJ05hRsZtw7pNr2Ek0ivxVVTkYG5GjAg6i/p+es0QjJWiqTXDKTErZ2A2zG3tebY/lRzMi+JkJEcqaFMgjQphEYphEaFMIjEMIjAYStimEViwiCmEVgMIoJAGSELITMdpDAQDoYQDosRVApheurfPYTPtuW43RlUUiXAOqsSN7RcqbVD49qdoXFWZrm55CGFpUiSSbtmuadhfvLLsRwrk2sJiSp9Jt/t0lU4J9miEr4L7hNJSpUWUbtpv/aYM8pKVs0QikqReYGkKx9RJQHKFBsNDa/5zHOTh12NLhcG/wAR8LJURhT9LAkam6k9+YMTHrJQn8RmWf3KrG+CqtaxAUZUVATUFrqttAL797TVj18IX9SueTE+Hd/Q5Li3Aa+FYCqh9RyqV9QZugtz12nSw6nHlVxZU6Ox8M+F2sDVGVst8p2VetQ9f4fr0nK1erTdQL/UUYplwOHUhbKufXcj0/JefzmL1p+46lJ98FR4hrJhgQTmerr0ypfc9yRp7Ga9Ljll58IKl9jia+K85iWJ/wBrDQe1vynYjj9NUircpmjW9J023EujyZ8nBrNrLEZWJGEYphK2hYRGKRCI0NTS/K8DdBhC2RONYyKpqmRmMVMBhEYhhEYDCKxTIIwQgMkIWYmY7aGgLEMIo6Jc14tFyfJOraaRGi1MZSecDGTDV1A6D8zvIuBnybeCwGY3zWUc7ak9AJTkzbeK5LY4ubstadPUBQbH6nvMsm65NUTvuBcMSkqZ2GbUkdLkkk/K842bK8knRkzZZU0lwWmLxACowHqJYG3Ox9LHuRvFyVJJ+SjFje5xfRNQQ1NQQBqSBoPrK1ESbUODVpcLAemKlTzCuZ0ZhqNCL6b2GYAy55Gr28Jkll3RclEjx+MJYpSTNb4jsNeQiKKq2y3Djr4ps1RijSLPXIp0qY1c21NtkG5O9huTaWwwub2x5b/YbLKKXHbPLuPcYOJxD1bWVjZV+6gGVR72A+c9FhwLHBRQsZbUkypzEG4mgq3U7QKjXhSFlKyKEqoJTpJYXC1wRGOjOxDCIzFEhEjYpmyn5fSI+y9cR4I82Y/DfkBrGqvJVak+heJUsrC4ym3qHQ/8tDilaKdVBRkaUuMbFMIjFMgjAYRRYRTJCFoJlO6hhAOhxAOhlgLEOsVjoe8UdElM30MDLIlxwPFBXyv0IW3ItzmXUY21aLVLgvuDoGqqbXVDcjU7bAfh9Jhy2oteWWSn8J0C44Uq2auhKkWym6synQ5b6HQmZYYqStMrnFzx1CXP3L5cGr4hMNTH6pqfnU6gYk+Xzvfnt9RLXonOap8GD/qXDE8svzJ018y54xhqeFo2QaWL1CdyF0APuTLdXpoYkscPqzJps08+TdN/JFN4kHlLQroCQ6Imh0ViLrf39X0iZ9K9kHH2NmiyKbnjl4bZoeJOJ5KDnDMMqU2LOFUlqunquR39pVDHB5VBLgsw4n+bJ3fC9keScWxVSpUPm1GqWN1zMSLHXQbD5Tu4YxjH4VRbONM0DLRGhTCIxSIUIxbQiNDA7QDJ9EdQaxkU5FTIiI5SyZFFtdBEdl6SrkmqjQW2O3fvFj2PKqVAw5ykkfFy7Dr7yS+JULD4efJX4m+Yk7kk+9zvNEarg5uVPc7ITHRSxTIIxYRBYRWLCIZIQtRMp3kMIB0MIpYhxAx0OIB0MsA6GEVjI2MPUsb84klaGOk4RiBemmtndQ5BIIDMBcDY2vz6cpjlDdLksbqLa8He+GKNTDY9sDigKtCpmsHGZA2XMj0w2wYAggc/aWYaU1CZztW45dP/ANRi4kvb90y64hgBw/FUnpk+S4ZFBu2RyQ3lg72JGg95XqsUtPPdHleCjDm/6vDKEvzLm/f5lrV4UwwNcV3z1qlOozMf3dCVUdhp9JdHTbcMpz/M0ZlqU9TD01UU1X9/ucTSrvWoU8MVeotOwqFFLfCXK0weWjAXNthMXqOcUkdqWOOLLLLaV9X+nJUeM8Q9LDGmKaUA1lOZlJK7kAC5J+EE9/q+HBebe110SEk+VLczznE02U2cagDuCpF1II0Isd500WN2QmErYhhFYDGK2IYRWLCJYrGFCSdiGEqYBrCDstcHTLC7WsotcXvboRMuSSTpG7Gm18Q2JoOozkEA/DcW05mCM4t7STi0txU4+oDYDUi9zyJPT/nOa8cWuzmaicZNUaZlqMjFMIjFhEFMIrAYRASELUTKd9DiKOhhAOhxFZYhhAOh1EA6Vmy+DYAHTXlcXHyiLJFui7032RFSN4QUbmBxDIwK7ggi/UG4lckg0n2e18VrjHUaGNwmtaiVYoPiuDdqZHXU+4JtymfJ2px7RyNOvRlLBl/LLz/cseKcYSrSp1P3fNoVlva62qIlamejLmuez9o+bLHJC34plODTzhkcPNNfXi0/1Nri9Vqi4lAbeblw6HklPL+sqnkAM7G/UAQPO3Kd+aS+gmGKj6cq6uT+bvhfsQVOI0MJSFKlsijKpPrc7ZyDrY75m35XjvLCCUYIeOHLnnvn5+y/32R5T4+om6VKpLVKhbIp0CpuTblyAv7mVaeUnKVnaxJUox6RyuKw50sSQAAAeQ3sO1yZojkvs0SxccGkyEbiW2ZmmRmMIxTCIxTCVsQwiMUxkIxTCitiQiMZK7L8LEfORxi+0BZJR6YK+JZ9CdB0/rJGCj0Lkyzn2a5lhnYhhQjFMIjFhK2KYRWAwisEgC2EyHfQwgLEMIB0OIo6HEBYje4cAPUdxsLSnLfRoxJdkmKxDDmLNryMEIRHlJmvmJU35Wt849UwXaEUQkLbgtbE+alLDuyvUYKoDZQSTzPSVuEXyLPYotyXCO+xHhbE+ZTpDHq1atdjTNPKCFDBql73bmMxAJ5XiOCfCXZhjq4bXNwpLz/Y18ZiauDrVb10xjUyDiAM6GlruLHVQTYkHQkXAveV5NPFu12PjlHJBKtqfXRc8M8Q8PVGqGpSRviZfJIrX6Bmdi3TQfSCCceK/b+5RlxaiTUeWvrx9qR594q40cdiPMC5KYFkBIuB1Pc6SyK23fbOtgwelBRDh8Fno3Op3W1736d9LzNPLtyUjR4NfH4HybpV9D2uVPLeytbmfw5y+LbZXujJWuigxIF/Tt06TXG65MeRJPghMdFLEMIjEMJWxTGEYphEYhhK2KYStiGMIxTCVsQwiMBhEYhhEYDCIxTCKwSALYTId9DCAsQwgHRKo6xWOjZw9ZFPqp5x3Zh+UrlGT6dFsWvJ1/BeJYJFyEMi1fSxUjNTJ0zXfl3/AAnNyYs7lulzX7/YtldfA+Tr+FeE8Ig9CeazDSrWy1LHkVQHKee2uu8qepyTe3pGOeXIuZfZGvxj7M0eiz0ao8y9wFAFMttlKgkqfYfKbMUnGNyd/wAir8RuSi40jicf4ZxGBcNXpkoNGZb2AOm5Gm8tjkU+OmbI5oZF8LBwnE0sLVWrS8yvUUk0lKZEDWtdyCS1r7C3vGb9+BpwlkW18LydL4Mr1amNxOKxBJr4ejUYKRazhCqqOQAFxaJuuUa+Zn1UIxwxxx6bSOQ4bxVqGIWt8ZDE1AdfNR/2iNfcMCw+csSNeTGpQcft/Y6bjXgcValRuFutYKRmw5YLWp5gGAW+jrYnnfS2pEiZjx6xwS9dV8/DKdeEvQNsSAhH/lFlLnuwBOQe+p+soyvjjs6WPKsn5OV7nQ8EwzNUpMqlglmOmnpYae285/Uhc80oNN98HKeJMSGrsHJYqXBYkm7Z2JuT3M6GnjLZfuRuMUl4KGr2mxGadEcJWK0ZFbIzCVsUxkVsUwlbEMIjFMJWxDCIxTGK2IYRGAwiMQwiMBhEYphFYJAFtMp30MIo6GEBYiajbML7RJXXBbCr5J69ILqpuDEjJvsucUugJTBkbGUS54Jx84QiwNRNbpmyi/Y2P5TNm0sc3L4Y0nxSLjE/aPimUpTCIh0FwajgdM53+loY6WKjTbZmWlxuW5rn/fBUcONXE1WYVShp02q1KpLXCLbMQF3N2AAHUS1QjHounJRiuL8HV4fh9Sph1bCLTaszWqNlVMlwTmKnRH9IBA5zn5pReR77pePciyKDqXCNXhbVFPEaFQj9IfDm9ueQ+oabkq15pglUXHrkGfbL05Lqzkf0W4vfTpz9+4lm/wAG1QJcWpGWojNmJ0YE5rga67gjT6iSEuWmJOCqkWfhDCvjcdTp1S7Cobu5JJyqNWzHc7D5iTKlt7M+XP6ONtLpcHsnEcItF8NSprlRzsPmTm9hrr1Mw58LjOEV0+Tj4MryQyZJPlf7+54BxeqHxFUpqpq1Cp6qWNj9LTpY47YpP2OvvbirNBhLStimERiGERiGErYpjIRimErYhhEYphK2IYwjFMJWxDCIwGERiGErYDCKxTCKwSALUTKd9DiKOhhAOh1MDLIscGKWWSJUt/eK1ZYpUYTeENmCAZHpvh37Nqwp0671qlF2FzSWl6/LbcFs9hcciPccorujn5NfDc40n87Oo4LwlcIxS7slQHOagIfzDfMxB3W5BuNufWc/UYudzEnneWK9117UefcPJpcTcYtTTqvUZle98rOblW5MpDEH85Zkk1jUsfKXaOnxLFS9i4reGwjE0yTRZ9curIfuMfrY7GZc2a4+pH/4Nh1PG2f5v5Lbg3h6je6KGJIOR2ABYX1ANr/22mT1s2ThdlOo1Eornr3RcYvBNhWFWtyvlAy2UWFwHHdQflEyY8mJJNGbHljqE4QKvx3xl69B0oObIHWoRlzlBpUUWGgIB7kC3OdGGocs0VL6KwaXRqC3TXfJ5Jih5ShB8RUM552YBlXsLEE9z2nUXJqZoGOIxTCIxDCIxTGEYhhK2KYRGKYStimERiGMVsQwiMUwiMUxitiyCMUwisBhFYJAFqJlO6hhAWIYRR0OIB0MIB0SItzaAdE6A6oR8uYYRHXZbH2HwNY0qlOpYHI6uFbZirXse2kjYXDdGn5Or8V+KjXbPSxDklyy2asuWkzM/lVEP6vS9NRlvfISTqABRmwYFBU1/H39ygw3iDE06gqLXqFgb+p2cHsysSGHvI0ui94oNVR2mErUeMKCwFPGKLFQSBVVRYMgPMcxqdJhzRnDmHXsLCUtNw/yvp+xPwjEYjC1MtYaqpGYepHUD4HHT36HaYpTh3jf1RbmxwyxstarLXQvQGdgA1SiGuyfeakT8ajmNx3g9CM+Y8P2KFOeJqOTrw//AH7M0eI8Xd8P5KtcHYG+UgklSt9QdLaSY01w+iyGGHqb65KylgHapkclExHpZhYjK7Xe3cAsO80QcZTVeCzJOoN9tHL+NKQGPrhfhDgDsoVbfhOpFqjPhTeNNlR+jXW4Mm+nRd6Vog8onaWbkUuDfRCY5QxTCIxDCIxTGK2IYRGKYStiGERimErYphEYphEYsIgphFYIRASELQTKdxDCAsQwgHQwgHQ4MA6LrgnBGr+tvTTBtfm5G6r/AL8plz6iOPjyWwi5dEOMxYNSpkHxNppyGmkMMb2qyyM66HxXDaopJUYGzXt1sCV/MGCOWG/aO05L6EVDBkoGOgLFR1LKAW+mZfrHlOgwjboscDwdqg9C69Tbf3Oky5NTGPbLlFJFphvDjqQ7VUVlN1CObg9yoNvlM8tdHpJ/YDW7wdH/AN5Hp2GJRagRRdr2ckroAw0a+2o6yj045fn+xmnp4pNwdfwUnD8SPM83B1itQHMtKqVRg9/3HvkbmLEqTe1pu9KqBJvbtyK0+6/2/wCTruPF1wq41KRpeYuSvSK2CVidKgB2BP8AqHeVZ9OsiUl78mTTTjHK8Ld10/l7C8AwFV8PmNdXZ1LrYXykHW558tOVu8yzVT+GNUW5csVOq46PPuO4D9c13zOTcm9zlFwM3ckX9rdZ0cWSoJm7HFT5RoVqYyBenTf3vHi/issyRW2kVrUyAdRNKaZilFpGoRLTKx3p2Ve94qfLJKFJMgeWIokRmMVsUwiMQwlbFMIjFMIjEMYrYpkEYIRBYRRYRTJCFmJmO2hhAOhgYB0xhFHTGvIOj13wXSpYvApTpVAtVFUMvPMpa4YDWxvcG1t5xtRjfqNS89MnrPE91WjqeG+AqK3atYNmJuiqLryJuu81YtC5q5TdfUy5fxN3/wAcTok8M4ZkCMgdQbgE2sTvYrbfptNeP8PwrjswvX6hS3J0VHHPs8oVqTpR/VEnzE3YLWAtfXWxGhHYdIXo9r+F8exfh/FskZJz5r+P8HnuF8MVaH617gtnpOGP7KpTYq4HUGwYHownI1s9iUa4/v7He0+ohkk+eePszbo4NRTFx6mb0+1wCT+M50sjcjS5vdS8HD8V4ka9c5PhBKoPwv8AhO3hwrFjV/qZ290h6WA0ucx/kQsPrFeXwv5LPT92ej/Z27YrAYvCO5dBTPll9qeYEZb8gCAbcpoxTct0GvF/5ORr4Rw5ceaPd8nNYXjj4THUUFVqaqwpVcPlslMLlAUg6Ek3uw97m8ryQuDdWzVLHDJB8fqVHjYBsdUCm+oDXAsCABYddAD84MHwwtl+FNwSI8DwZ6ynyVJKgXsNLbanlEeV7uS7JKMFV0SYnw1iFF3wtYDe+Q6/1EtTklZmjlwvi19zXoeDsRXf0p5aH7x1Uc7jf6wLWQimu2vsJkir74NXxDgkSoVBOWmMotzIG5Pvyk0mWUo35ZZnxqlfsc6BOgc2gVEt79JExZxpEJjlDFMIjEMYRimERimErYphFYphEYDIKxYRTJCFkJmOyhhAOmNAOmMIB0wgwDpk2HrsjBkYqwNwwJBB7EQNJqmMj3/7MfFQxdIUqtUvVUaZqQpk23AYGzfQGV4MmyfpypX0c3W6bat8Fx5O1rcNRiSBlY/vLcNb+Eg6TXLEn0YFmkuDUfz6GqnzU+5UYeae1NlUAns179RK7nj+hYvTyeKfuuv1/wAFN474pTThrYkIXCOhyMCpzsQlqo3FswuOw6yjU4oZ4p+z/c06HfDPtuuO/l8jh6eNFdUqWUAlfhFgFZTY25b/AITzmSO2bVHpoRqNWcBwRRTxGWroQ2Q9mvl/3nb1Fyx3H2sTDwekcVxFPA06fmYanUpu3lmo1/MLADMykH9WtzpYaAA63mKEW3tSXX3MqlLI297TXhdL2v3+ZY4RRgeH4/EahKqqlImwZs62BI+8PMCk88k0aZfDJr6IzamfrZ8UPK5f6P8AxZz2MwAxOIwVci718PTepYb1E9Bc/QfhK9RNxi4+/BuwSUYTXiLdfyDDeHDi+KYiowy0KVVgzZSxeoFsERRqxuASAPzmrHDdCjPPUrFiio/maPU+FIlKmtOjQNNVAADAJe3Pueeus1R+FUonEyuU5bpSsfH1DbW3cbmZc85y4YcKVnCeLuPfo9IrRC520Ga437DlOdsWSWzqPmjsabE297PH+LYhmb1E663OmYnmByE62CEYrgszzfTKsmajC5cgdtJEgTlaoiMYoYhjFbEMIrFMJWwGERiQisBhEYphFYJAGSELETOddMIMA6GBgHTGgHTGBgGTGWAazoOA+LcTgsv6PU8tQblciNm65iwub+4lfpx3bq5JOEZqpdHsnhn7UqGIT9crpU2IFM5WPVWzH8bSPVSx/n5+hgn+Gzb/AOPr5l8/jCgutQhb2CIGV6rEmwuFJVBtu3vaSOui3yv0Kv8A8/I+vv0v37OT4/8AaHw7EedhWSrUFRPLd0CZCw2KEsMxU7HY25i0OXL8N0X6fRZlJNNccnMYbDjDBUY3o1Bam1ip11CkMLq2hYA95wsyc25Llo9FCW5V014IeJcA8xvMBsx3cC6PbYsBqp/53gxavYtr6/gZON8dkvCeCtXr0aVeo1RVYWUBmAtqBrsI0tRw/TVN8FedqGOUuC0+1/iwRKOBp6lbVKgGvqIIppbrqT9J0sOP04Rh7HK0ENzlnl54X9yfg+RMUEZhbh2FpJWY3yrUUFm9X85t/lMpzY3Kafgsc/8AgaXc5ft/8KZvtMq0TbCIq0EvbOmZ6jE3Z3IYWLEk2G15qjuiqTI9Fimm8lt/Lx8l9DosD9rK1NWoGwRS+VhdXNwVUH4hpe/eWy1Eo8Pkxr8M3XtZqcT+0inWuKDFCdPXTAK9wwcg/SZc8srVo0afRRTqf8nnfE+I0zctUerVJuW79yYMeLK3dUjdLLjh8KKbFV/NIvoFvz3vNcIbOjLlmpuvY0H3l66MkuxDGEfKIzCVNikwiMQxhGKZBGKYRGCEViwiMEIoJCGSEN8GUHVQwgHQwMA6YwMAyYYB0xg0FDWEGAZMsuE8GxGLbLhqVSob29KnKP5m2HzMDpdkc1FW3R6/4S+yNBTvxPLUY6imjVRk7Fw4De2X5mNHFfPRgzfiD6h9zqU4Jw+mpoYfDK93CsqfCHtf11CdCALkAk7abSrLixS4q2VwzahfG5V/vsU3i/h+DRfKcujqA1kOcKNlBDWzXsNLjrcbzmZIYsGSo3fnydLRZdTk+JU18+DmsLSdDnw9QVKTXUMLjy6o1yVVPw6bciPaZdVihtUjprKp3DIqf8r5HW8Hxi4bD1MVXPporqTpmrW+BfmQPcxtBpU5es+l0crW3Oaww8/weYYGszVqnEK/6yq1QjDU7X83FtbKQOaUwVPvlE6+6+DVPFSWKPSXPyX+RPGGN/RaAwNNiarN52PqXvmxLD9lfmFub9/Yxscbdszq5Pf46X09/wBSLwpwKu2HbFURmelUP6l0uHVVRvSSNG9WnWZtVlx7lCXT8rwWQyuNo1+PYXyapVNGcFgp+IAnbodQfpF08nOFvxwbHNdLs55xqbHkZuRlkuzSJlxjbAGMNC2LCJZjsLaSLskmqpERjFDFMIjEMIrYDCIxDCIwGEVgMgjFhAZIQyQhugyk6aY4MA6YYBkxgYB0wgwDJjSDJjUxc7276/0gYUfQn2P+GqWHw36QrtUaqLAsMqqt9QqXNr9TqbDQSYkpPc/Bz9bllfps7OuzVmKrpSCkncGox+FQeS6G/XTkdWk3N0ujNFRgrff8E1GglCmuwC6X0AzMdTbufzklsxRtiuUskvqeIeK+OPVx9iAqMSA/30zWTTkRtfsNJxKjlg8vk9XpcXpQUP8Afmb/AIWQl1pt8OKJpMi72baoP5fi+R6yiHx5dg2rdY9/mPP+P1L7x+nmmlgqRApr6qh5BrFi7DnZczfObMso45LFHqJg0Ce2Won2+EVeC4eKSDEkLSWmPKwhchhSTW9YKPjc3YgDUsSdABEWSUviukaZtN+iuX3KvPyvwvf5FJiMbSon/wAPQpOxNzVxIFQsTqSKYNl111zGCM1d8s0SwSkvjlXyX/s3cB4lxhpuS2HZcrm3koAjIt1JAA+L4RrGqHtwZp6THfF39WUHHKIx6qUQUcUgZlRWLU66j1MtMt6kcWJCEm+oHKX6ZwjaXTEz48kKbd/M53EoGyMP3gQ1uepGaWQdWi6cb5KMibTlvsRjCLJikwiNi3hEbATIK2IYwjFhEYphEYJBRTCKwGEVgkAZIQyQhuAyk6KYQZBkxwYo9hkGTDeAZMYGQZFt4f4ccRiKdFb3drabgbk35WAJvKcjpWX2oRs+ieHcRwODoLQWrSp06Is13Fsx1OdzuxJJtub7WkhlX5TlTx5Jy30PjPtA4fRW5xCHTNZbk2HO35deUu9Zf+KEWkyvtUeW+KvtROKOWmGSmL2XS5J0Gb2H4segMyZ8U8tcnV0uLFg5fLOJwuLNeupqPkUas5BOVR0H9O8E8ax46irNkc0pSvwe3+BqWGrGjUoszmitRQWABJbmRpa12/8AlOdpIuGoqSpmPXzyKDT6dGzxDhi1nerstUWqnolNjnA6FrIPa8TLPfNy+t/p39yYczxxWPyuvq1x9uTz3xf4gFR2U+inTACKP3V2VVXke/SPjhLI1L7I6eKEcMee/L+ZwmP4je2TpuSSfrOniw12UZ9T4iTcGzsbsfQbgX1N/wCH5xNRsiqS5DpXOXLfB1XFsAlM0hRqMaiPTcNcG7FQwKjceoqOegMywltb45LXuyL4uuTm+NVC9RzTWyFmyW0GXMSLdpqx0u2VT3baRR4jDZACDc/vdjNUJ7mYMmLYk/uapMtMzYpMIjFvCK2AmQRsUxhWxTIIxTCKwGEUUyCMEIDJCGSEMkIbUqN6YwMAyYbyDJjAwDJhBgGsYGAZM2cNjGphshKlhlJGhyXBIv3sIrimPvFfEkgDkL2HIX3IHXvJtDuI80NAsF5A2SUquXaCUbHhk2nrH2LcQRKdbMfUKi5iTtTZfSfa6tf3E5Wsbx54T8dAyp5YUvqeo4lFZTRP79yB1O9hMuZL4sa88oyY3KMll9jxH7TOEvSIq5fSzZaluTj4W+YH1HeaPwvIncH2jp58lwVdM4t+H1f/AE3HI5lK6/O06vqw90Zo45y6RcYEtRw93XVXKID986s1+gFvmRMeSp5KT+p0MDcMdNG3gXqsLWB0IVS6X16c/lK8kox8/sXxuXaKTHK4cg3LD4r8j07TXjcXG/Bky7rK/EXHxb+8vhT6Mea4/mNUmWmNsUwitgMgrYpMIjYIRRTCIxTIKCEADCICQhkhDJCGSENkSs2JhvAMmEGAZMYGQZMN4BrDeQNhvANYZA2ZeANhhJZYJwes1iiFwwuGpguNepGg6ayr1Y8/IscGqfuXfh/hHEMNVFWjQJ0KspZLPTNrqRmvyH0Ez556fLFwlJBiskWmke4cExQxFKmrhqVQIGFz60YaEd+l+YM47klJQm/pITPF425rp+BOP8JNRBnAazI2uxKOrqfqolE45MT3J+6v6lmmzQb2vorKVNwCuJVGDMwsAWBT+LNMzkotOFmxuM/yFViPDFBiLqQFuVUP6RmAGmlxoo5y5azIuvJYsjKbi3B6YF6Isw1sSWBHS51HOW4dTPqfRrimzn8ZglZkZRlL6Mt72Pa8348rSafjoSUFdnHvhalSsaags1yLDkBzPQTsKcI49z6ODkjOeVxXZDi8K1Nirbj6RoZFNWhMmGUJUzWYywztikwiNgMItikwitgkFFhFYDCKCQBkhDJCGSEMkITxDTYQYB0w3gDYwMg1hvANYRIGw3gDZl5KDYbyBsv/AAngM7VK7Lmp4ZQ7DkajG1IHte5/yynK+NvuPB82PW8WVs3pC2XQAj0gDkqCyqPlK3pYSXI6zNdFvwX7QHDquIRChIGZAUK97XsRMef8Li03jbsuhq31I9Fo8WVRmN3TNkYC2YODcA+9tDOLLFJ8Gtw3cLhnbcMxlHG0AyXym3uD0M6cHhywcJKq7OHlhl0+TkqOM0WQMN8trH+EnnOZn07xzcfC8nR0s4zafuc/TdrFjzPpvp35zLXsdRqN0Q8dwYWmWTamrX+dm/Ey7E/jpi4ct99vo8+fHkUspW7DW/vufredpYk52nwO51EoMVxFlY2JGb4gCRf36zfDCmufBz8ufa7KnFVc5vvpNUI7VRzc898rRDk0vHsocXViGMVikwitgkFFMIrYLwi2CQBkhDJCGSEMkIZIQlBil6Y0A1hkGsN4A2G8A1hvIGzLwBsN5A2G8gbLeniCMDlpk+iuz1ALj0uiIhNtwCrjtnHWJVy5H6jaJOJYCj+jHEYdqhAr+T+tCrnzU/MzKF+EqQQRc/Ep0vaRN3TFbXgqMPSLuqruxAhlJRi2wxTlJJHsnhrKEqAkWqs6WN9lCkOPbX6zy2ob4O1JPhrwXng5mw+IqUyfQyWF/vUzcPbv6vrD6q2yKNbBZMcZeU/5Op4/UBo3Psx6dLy2c1lw0c/SLbkPNf8AtqpnKVxTdMwHqF9ja4sRaUrDFK42dnbz7Gzh8XnWszGwyuT92wBJtKHD4opFrqKXyOKXDtcEeotoV6g76nedfeqpiteTm+McOCOSrekrmUHcfwzpafNujTXJydTptsnJPg1MLSuj339Nvne/5S2cqkirBC1K/ka+JfYdPzlkF5M+olyomuTLDLYJACkwi2YZBWxYQGSEMkIZIQyQhkhDJCEkUtDeQKYQYBrDIGw3kGsN4A2ZeQNhvAGzLyBsmw+JamboSpHMdDuD1HYwUFSolxvEalbL5jEhAQi2CqoOpyooAF+dhrIkl0ByssvB1jiDcX9DW7aj+l5i19+lx7mzQtep+h3uDrXwxGaxZyf8g0t9ROHkjWTo7EOTb4MzpiKiuSzgqAetNVsB9DFztbE0BRTT9joaniNqR9S5lY5XXl1OluhEowp9plE9JGXXHscr40wAWoj0P2dQBh2Vv7i3znQ08lygxlJpX2uGRcHYjLTLXuDmv9xtP6ynNV70jSlxQalT9FwxrlM1msL3sgsTcgfT5yQj62X07/yDJNY1ZwWLV6wvUGRVGgOhyk5vVfbed3Htxuo8s5k92aNz4RrVMQoDZTcWUdiwudPrLFBur+ZS80I7muuEVVZ7m81RVI5uSe+ViQldimEWwSC2CEBkhDJCGSEMkIZIQyQhkhBxFLAyBCJBkEQBCZAmCQIYBjJCBgCGQJkgC/8ABv7dv5GmH8Q/pfqbtD/UOmp/sU92/wBZnMl+Z/74OpDo6rC/40/y0/8A61mHUf0xsf8ATBxL4n/6v/5rEx9L6FkSLiX+Gpf+2f8A1TQvzL6lWLuX1KbgH+Jb/L+Ylup/potj+ZnQ8U/wFb+RvymPTf8AcwKdT+V/Q838X7P/ANY/1noND+ZfQx/iH9N/VHLn9mf5v6To/wDkch/0n9SCOUAMIAGQUBhFBIQyQhkhDJCGSEMkIZIQyQ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data:image/jpeg;base64,/9j/4AAQSkZJRgABAQAAAQABAAD/2wCEAAkGBxQQEBUUEBQWFBQUFRQUFBUVFBQUFhUQFBUWFhUUFBUYHCggGB0lHRUUITEhJSkrLi4uFx8zODMsNygtLisBCgoKDg0OGhAQGywmICQsLCwsLCwsLCwsLywsLCwsLCwsLCwsLCwsLCwsLCwsLCwsLCwsLCwsLCwsLCwsLCwsLP/AABEIAMkA+wMBEQACEQEDEQH/xAAcAAACAgMBAQAAAAAAAAAAAAABAgMFAAQGBwj/xABCEAACAQIEBAQDBAgFAQkAAAABAgADEQQSITEFQVFhBhMicTKBkQdSobEUIzNCYnLB4TSCstHwcxUWJENTdJKzw//EABoBAAIDAQEAAAAAAAAAAAAAAAECAAMEBQb/xAAzEQACAgEEAQIEBQQBBQEAAAAAAQIRAwQSITFBE1EiYXGRBTKBobEzweHwIxQ0QtHxFf/aAAwDAQACEQMRAD8A8bAlB1EhgIB0SJTvA3RZGDY1SiV+IW6dPkYqkn0M4OPaBaENBgGSCBIGggQDUMq30G8DdDJN9BdCCQdxvInYXGuGLaQFBkICQFGxh0vEmzRijfYSOX/LSDNPo38DTJGgsbGZ8j55LsceKNfGUb36jT+0sxyoqzQtfMqiJqOa0KRCI0AwitCkQitCkQiNCkQiNCmQRoUxhGgGQViwiCmEVgMIrBIAyQhkhCwEznWQwgHQwkHJUrMBYE26X0iuKuyxSklViWkIkMBAMkMBAOkZaQNE9E22iS54L8fHKNmogfs3Xkffp7yuLcSyUFP6mqaBBII20PvLdyKPTkB6RG4kUkyPG49iqusLYIrk36FKx1+kolK0bIQ2s2qdBnPpUHl3vKnNR7ZZVl7geHBPUVyG3qv6rjnYTDkzbuE7LFGimxdIF2sLAkkdQOU2Qk9qsqlFWVmMwe5BsenWaceTwY82C+UVpE0mBoQiERoBhFYpEIjQphEYhhEYDCIxYRGKYRGKYRWCQViwimSEMkIWMznYQwEA6JANIpalwbKYW6ZtrSt5KlRojhTjZsYfBpYZmzMdlQ/mbfhElkl4X3Hx4Ivt/YhxqANZQALciTf6xsbbVsGSKjKkQrGFibqcOJpGouuXUjnl2vaUvMlNRZf6Pw7huG0S2bTQC5MGaVUPgV8FjguG3LX9K20JBI37CZ8mekvLNMcfIvEafqDaMLDUHS42JHLSHFL4aJOJFxWmFU98hUdmGb+0fDJt/cpzL4Stw9g1zy295ondUinHW62XPC8ii7KHJ66zHn3N0nRqgkXOGy6liqW2VdNN9bTFPc+Fz9Szo2qFEkknkuYj+E+/PbTvK5NLgm4peJKqKhNwWJ05hRsZtw7pNr2Ek0ivxVVTkYG5GjAg6i/p+es0QjJWiqTXDKTErZ2A2zG3tebY/lRzMi+JkJEcqaFMgjQphEYphEaFMIjEMIjAYStimEViwiCmEVgMIoJAGSELITMdpDAQDoYQDosRVApheurfPYTPtuW43RlUUiXAOqsSN7RcqbVD49qdoXFWZrm55CGFpUiSSbtmuadhfvLLsRwrk2sJiSp9Jt/t0lU4J9miEr4L7hNJSpUWUbtpv/aYM8pKVs0QikqReYGkKx9RJQHKFBsNDa/5zHOTh12NLhcG/wAR8LJURhT9LAkam6k9+YMTHrJQn8RmWf3KrG+CqtaxAUZUVATUFrqttAL797TVj18IX9SueTE+Hd/Q5Li3Aa+FYCqh9RyqV9QZugtz12nSw6nHlVxZU6Ox8M+F2sDVGVst8p2VetQ9f4fr0nK1erTdQL/UUYplwOHUhbKufXcj0/JefzmL1p+46lJ98FR4hrJhgQTmerr0ypfc9yRp7Ga9Ljll58IKl9jia+K85iWJ/wBrDQe1vynYjj9NUircpmjW9J023EujyZ8nBrNrLEZWJGEYphK2hYRGKRCI0NTS/K8DdBhC2RONYyKpqmRmMVMBhEYhhEYDCKxTIIwQgMkIWYmY7aGgLEMIo6Jc14tFyfJOraaRGi1MZSecDGTDV1A6D8zvIuBnybeCwGY3zWUc7ak9AJTkzbeK5LY4ubstadPUBQbH6nvMsm65NUTvuBcMSkqZ2GbUkdLkkk/K842bK8knRkzZZU0lwWmLxACowHqJYG3Ox9LHuRvFyVJJ+SjFje5xfRNQQ1NQQBqSBoPrK1ESbUODVpcLAemKlTzCuZ0ZhqNCL6b2GYAy55Gr28Jkll3RclEjx+MJYpSTNb4jsNeQiKKq2y3Djr4ps1RijSLPXIp0qY1c21NtkG5O9huTaWwwub2x5b/YbLKKXHbPLuPcYOJxD1bWVjZV+6gGVR72A+c9FhwLHBRQsZbUkypzEG4mgq3U7QKjXhSFlKyKEqoJTpJYXC1wRGOjOxDCIzFEhEjYpmyn5fSI+y9cR4I82Y/DfkBrGqvJVak+heJUsrC4ym3qHQ/8tDilaKdVBRkaUuMbFMIjFMgjAYRRYRTJCFoJlO6hhAOhxAOhlgLEOsVjoe8UdElM30MDLIlxwPFBXyv0IW3ItzmXUY21aLVLgvuDoGqqbXVDcjU7bAfh9Jhy2oteWWSn8J0C44Uq2auhKkWym6synQ5b6HQmZYYqStMrnFzx1CXP3L5cGr4hMNTH6pqfnU6gYk+Xzvfnt9RLXonOap8GD/qXDE8svzJ018y54xhqeFo2QaWL1CdyF0APuTLdXpoYkscPqzJps08+TdN/JFN4kHlLQroCQ6Imh0ViLrf39X0iZ9K9kHH2NmiyKbnjl4bZoeJOJ5KDnDMMqU2LOFUlqunquR39pVDHB5VBLgsw4n+bJ3fC9keScWxVSpUPm1GqWN1zMSLHXQbD5Tu4YxjH4VRbONM0DLRGhTCIxSIUIxbQiNDA7QDJ9EdQaxkU5FTIiI5SyZFFtdBEdl6SrkmqjQW2O3fvFj2PKqVAw5ykkfFy7Dr7yS+JULD4efJX4m+Yk7kk+9zvNEarg5uVPc7ITHRSxTIIxYRBYRWLCIZIQtRMp3kMIB0MIpYhxAx0OIB0MsA6GEVjI2MPUsb84klaGOk4RiBemmtndQ5BIIDMBcDY2vz6cpjlDdLksbqLa8He+GKNTDY9sDigKtCpmsHGZA2XMj0w2wYAggc/aWYaU1CZztW45dP/ANRi4kvb90y64hgBw/FUnpk+S4ZFBu2RyQ3lg72JGg95XqsUtPPdHleCjDm/6vDKEvzLm/f5lrV4UwwNcV3z1qlOozMf3dCVUdhp9JdHTbcMpz/M0ZlqU9TD01UU1X9/ucTSrvWoU8MVeotOwqFFLfCXK0weWjAXNthMXqOcUkdqWOOLLLLaV9X+nJUeM8Q9LDGmKaUA1lOZlJK7kAC5J+EE9/q+HBebe110SEk+VLczznE02U2cagDuCpF1II0Isd500WN2QmErYhhFYDGK2IYRWLCJYrGFCSdiGEqYBrCDstcHTLC7WsotcXvboRMuSSTpG7Gm18Q2JoOozkEA/DcW05mCM4t7STi0txU4+oDYDUi9zyJPT/nOa8cWuzmaicZNUaZlqMjFMIjFhEFMIrAYRASELUTKd9DiKOhhAOhxFZYhhAOh1EA6Vmy+DYAHTXlcXHyiLJFui7032RFSN4QUbmBxDIwK7ggi/UG4lckg0n2e18VrjHUaGNwmtaiVYoPiuDdqZHXU+4JtymfJ2px7RyNOvRlLBl/LLz/cseKcYSrSp1P3fNoVlva62qIlamejLmuez9o+bLHJC34plODTzhkcPNNfXi0/1Nri9Vqi4lAbeblw6HklPL+sqnkAM7G/UAQPO3Kd+aS+gmGKj6cq6uT+bvhfsQVOI0MJSFKlsijKpPrc7ZyDrY75m35XjvLCCUYIeOHLnnvn5+y/32R5T4+om6VKpLVKhbIp0CpuTblyAv7mVaeUnKVnaxJUox6RyuKw50sSQAAAeQ3sO1yZojkvs0SxccGkyEbiW2ZmmRmMIxTCIxTCVsQwiMUxkIxTCitiQiMZK7L8LEfORxi+0BZJR6YK+JZ9CdB0/rJGCj0Lkyzn2a5lhnYhhQjFMIjFhK2KYRWAwisEgC2EyHfQwgLEMIB0OIo6HEBYje4cAPUdxsLSnLfRoxJdkmKxDDmLNryMEIRHlJmvmJU35Wt849UwXaEUQkLbgtbE+alLDuyvUYKoDZQSTzPSVuEXyLPYotyXCO+xHhbE+ZTpDHq1atdjTNPKCFDBql73bmMxAJ5XiOCfCXZhjq4bXNwpLz/Y18ZiauDrVb10xjUyDiAM6GlruLHVQTYkHQkXAveV5NPFu12PjlHJBKtqfXRc8M8Q8PVGqGpSRviZfJIrX6Bmdi3TQfSCCceK/b+5RlxaiTUeWvrx9qR594q40cdiPMC5KYFkBIuB1Pc6SyK23fbOtgwelBRDh8Fno3Op3W1736d9LzNPLtyUjR4NfH4HybpV9D2uVPLeytbmfw5y+LbZXujJWuigxIF/Tt06TXG65MeRJPghMdFLEMIjEMJWxTGEYphEYhhK2KYStiGMIxTCVsQwiMBhEYhhEYDCIxTCKwSALYTId9DCAsQwgHRKo6xWOjZw9ZFPqp5x3Zh+UrlGT6dFsWvJ1/BeJYJFyEMi1fSxUjNTJ0zXfl3/AAnNyYs7lulzX7/YtldfA+Tr+FeE8Ig9CeazDSrWy1LHkVQHKee2uu8qepyTe3pGOeXIuZfZGvxj7M0eiz0ao8y9wFAFMttlKgkqfYfKbMUnGNyd/wAir8RuSi40jicf4ZxGBcNXpkoNGZb2AOm5Gm8tjkU+OmbI5oZF8LBwnE0sLVWrS8yvUUk0lKZEDWtdyCS1r7C3vGb9+BpwlkW18LydL4Mr1amNxOKxBJr4ejUYKRazhCqqOQAFxaJuuUa+Zn1UIxwxxx6bSOQ4bxVqGIWt8ZDE1AdfNR/2iNfcMCw+csSNeTGpQcft/Y6bjXgcValRuFutYKRmw5YLWp5gGAW+jrYnnfS2pEiZjx6xwS9dV8/DKdeEvQNsSAhH/lFlLnuwBOQe+p+soyvjjs6WPKsn5OV7nQ8EwzNUpMqlglmOmnpYae285/Uhc80oNN98HKeJMSGrsHJYqXBYkm7Z2JuT3M6GnjLZfuRuMUl4KGr2mxGadEcJWK0ZFbIzCVsUxkVsUwlbEMIjFMJWxDCIxTGK2IYRGAwiMQwiMBhEYphFYJAFtMp30MIo6GEBYiajbML7RJXXBbCr5J69ILqpuDEjJvsucUugJTBkbGUS54Jx84QiwNRNbpmyi/Y2P5TNm0sc3L4Y0nxSLjE/aPimUpTCIh0FwajgdM53+loY6WKjTbZmWlxuW5rn/fBUcONXE1WYVShp02q1KpLXCLbMQF3N2AAHUS1QjHounJRiuL8HV4fh9Sph1bCLTaszWqNlVMlwTmKnRH9IBA5zn5pReR77pePciyKDqXCNXhbVFPEaFQj9IfDm9ueQ+oabkq15pglUXHrkGfbL05Lqzkf0W4vfTpz9+4lm/wAG1QJcWpGWojNmJ0YE5rga67gjT6iSEuWmJOCqkWfhDCvjcdTp1S7Cobu5JJyqNWzHc7D5iTKlt7M+XP6ONtLpcHsnEcItF8NSprlRzsPmTm9hrr1Mw58LjOEV0+Tj4MryQyZJPlf7+54BxeqHxFUpqpq1Cp6qWNj9LTpY47YpP2OvvbirNBhLStimERiGERiGErYpjIRimErYhhEYphK2IYwjFMJWxDCIwGERiGErYDCKxTCKwSALUTKd9DiKOhhAOh1MDLIscGKWWSJUt/eK1ZYpUYTeENmCAZHpvh37Nqwp0671qlF2FzSWl6/LbcFs9hcciPccorujn5NfDc40n87Oo4LwlcIxS7slQHOagIfzDfMxB3W5BuNufWc/UYudzEnneWK9117UefcPJpcTcYtTTqvUZle98rOblW5MpDEH85Zkk1jUsfKXaOnxLFS9i4reGwjE0yTRZ9curIfuMfrY7GZc2a4+pH/4Nh1PG2f5v5Lbg3h6je6KGJIOR2ABYX1ANr/22mT1s2ThdlOo1Eornr3RcYvBNhWFWtyvlAy2UWFwHHdQflEyY8mJJNGbHljqE4QKvx3xl69B0oObIHWoRlzlBpUUWGgIB7kC3OdGGocs0VL6KwaXRqC3TXfJ5Jih5ShB8RUM552YBlXsLEE9z2nUXJqZoGOIxTCIxDCIxTGEYhhK2KYRGKYStimERiGMVsQwiMUwiMUxitiyCMUwisBhFYJAFqJlO6hhAWIYRR0OIB0MIB0SItzaAdE6A6oR8uYYRHXZbH2HwNY0qlOpYHI6uFbZirXse2kjYXDdGn5Or8V+KjXbPSxDklyy2asuWkzM/lVEP6vS9NRlvfISTqABRmwYFBU1/H39ygw3iDE06gqLXqFgb+p2cHsysSGHvI0ui94oNVR2mErUeMKCwFPGKLFQSBVVRYMgPMcxqdJhzRnDmHXsLCUtNw/yvp+xPwjEYjC1MtYaqpGYepHUD4HHT36HaYpTh3jf1RbmxwyxstarLXQvQGdgA1SiGuyfeakT8ajmNx3g9CM+Y8P2KFOeJqOTrw//AH7M0eI8Xd8P5KtcHYG+UgklSt9QdLaSY01w+iyGGHqb65KylgHapkclExHpZhYjK7Xe3cAsO80QcZTVeCzJOoN9tHL+NKQGPrhfhDgDsoVbfhOpFqjPhTeNNlR+jXW4Mm+nRd6Vog8onaWbkUuDfRCY5QxTCIxDCIxTGK2IYRGKYStiGERimErYphEYphEYsIgphFYIRASELQTKdxDCAsQwgHQwgHQ4MA6LrgnBGr+tvTTBtfm5G6r/AL8plz6iOPjyWwi5dEOMxYNSpkHxNppyGmkMMb2qyyM66HxXDaopJUYGzXt1sCV/MGCOWG/aO05L6EVDBkoGOgLFR1LKAW+mZfrHlOgwjboscDwdqg9C69Tbf3Oky5NTGPbLlFJFphvDjqQ7VUVlN1CObg9yoNvlM8tdHpJ/YDW7wdH/AN5Hp2GJRagRRdr2ckroAw0a+2o6yj045fn+xmnp4pNwdfwUnD8SPM83B1itQHMtKqVRg9/3HvkbmLEqTe1pu9KqBJvbtyK0+6/2/wCTruPF1wq41KRpeYuSvSK2CVidKgB2BP8AqHeVZ9OsiUl78mTTTjHK8Ld10/l7C8AwFV8PmNdXZ1LrYXykHW558tOVu8yzVT+GNUW5csVOq46PPuO4D9c13zOTcm9zlFwM3ckX9rdZ0cWSoJm7HFT5RoVqYyBenTf3vHi/issyRW2kVrUyAdRNKaZilFpGoRLTKx3p2Ve94qfLJKFJMgeWIokRmMVsUwiMQwlbFMIjFMIjEMYrYpkEYIRBYRRYRTJCFmJmO2hhAOhgYB0xhFHTGvIOj13wXSpYvApTpVAtVFUMvPMpa4YDWxvcG1t5xtRjfqNS89MnrPE91WjqeG+AqK3atYNmJuiqLryJuu81YtC5q5TdfUy5fxN3/wAcTok8M4ZkCMgdQbgE2sTvYrbfptNeP8PwrjswvX6hS3J0VHHPs8oVqTpR/VEnzE3YLWAtfXWxGhHYdIXo9r+F8exfh/FskZJz5r+P8HnuF8MVaH617gtnpOGP7KpTYq4HUGwYHownI1s9iUa4/v7He0+ohkk+eePszbo4NRTFx6mb0+1wCT+M50sjcjS5vdS8HD8V4ka9c5PhBKoPwv8AhO3hwrFjV/qZ290h6WA0ucx/kQsPrFeXwv5LPT92ej/Z27YrAYvCO5dBTPll9qeYEZb8gCAbcpoxTct0GvF/5ORr4Rw5ceaPd8nNYXjj4THUUFVqaqwpVcPlslMLlAUg6Ek3uw97m8ryQuDdWzVLHDJB8fqVHjYBsdUCm+oDXAsCABYddAD84MHwwtl+FNwSI8DwZ6ynyVJKgXsNLbanlEeV7uS7JKMFV0SYnw1iFF3wtYDe+Q6/1EtTklZmjlwvi19zXoeDsRXf0p5aH7x1Uc7jf6wLWQimu2vsJkir74NXxDgkSoVBOWmMotzIG5Pvyk0mWUo35ZZnxqlfsc6BOgc2gVEt79JExZxpEJjlDFMIjEMYRimERimErYphFYphEYDIKxYRTJCFkJmOyhhAOmNAOmMIB0wgwDpk2HrsjBkYqwNwwJBB7EQNJqmMj3/7MfFQxdIUqtUvVUaZqQpk23AYGzfQGV4MmyfpypX0c3W6bat8Fx5O1rcNRiSBlY/vLcNb+Eg6TXLEn0YFmkuDUfz6GqnzU+5UYeae1NlUAns179RK7nj+hYvTyeKfuuv1/wAFN474pTThrYkIXCOhyMCpzsQlqo3FswuOw6yjU4oZ4p+z/c06HfDPtuuO/l8jh6eNFdUqWUAlfhFgFZTY25b/AITzmSO2bVHpoRqNWcBwRRTxGWroQ2Q9mvl/3nb1Fyx3H2sTDwekcVxFPA06fmYanUpu3lmo1/MLADMykH9WtzpYaAA63mKEW3tSXX3MqlLI297TXhdL2v3+ZY4RRgeH4/EahKqqlImwZs62BI+8PMCk88k0aZfDJr6IzamfrZ8UPK5f6P8AxZz2MwAxOIwVci718PTepYb1E9Bc/QfhK9RNxi4+/BuwSUYTXiLdfyDDeHDi+KYiowy0KVVgzZSxeoFsERRqxuASAPzmrHDdCjPPUrFiio/maPU+FIlKmtOjQNNVAADAJe3Pueeus1R+FUonEyuU5bpSsfH1DbW3cbmZc85y4YcKVnCeLuPfo9IrRC520Ga437DlOdsWSWzqPmjsabE297PH+LYhmb1E663OmYnmByE62CEYrgszzfTKsmajC5cgdtJEgTlaoiMYoYhjFbEMIrFMJWwGERiQisBhEYphFYJAGSELETOddMIMA6GBgHTGgHTGBgGTGWAazoOA+LcTgsv6PU8tQblciNm65iwub+4lfpx3bq5JOEZqpdHsnhn7UqGIT9crpU2IFM5WPVWzH8bSPVSx/n5+hgn+Gzb/AOPr5l8/jCgutQhb2CIGV6rEmwuFJVBtu3vaSOui3yv0Kv8A8/I+vv0v37OT4/8AaHw7EedhWSrUFRPLd0CZCw2KEsMxU7HY25i0OXL8N0X6fRZlJNNccnMYbDjDBUY3o1Bam1ip11CkMLq2hYA95wsyc25Llo9FCW5V014IeJcA8xvMBsx3cC6PbYsBqp/53gxavYtr6/gZON8dkvCeCtXr0aVeo1RVYWUBmAtqBrsI0tRw/TVN8FedqGOUuC0+1/iwRKOBp6lbVKgGvqIIppbrqT9J0sOP04Rh7HK0ENzlnl54X9yfg+RMUEZhbh2FpJWY3yrUUFm9X85t/lMpzY3Kafgsc/8AgaXc5ft/8KZvtMq0TbCIq0EvbOmZ6jE3Z3IYWLEk2G15qjuiqTI9Fimm8lt/Lx8l9DosD9rK1NWoGwRS+VhdXNwVUH4hpe/eWy1Eo8Pkxr8M3XtZqcT+0inWuKDFCdPXTAK9wwcg/SZc8srVo0afRRTqf8nnfE+I0zctUerVJuW79yYMeLK3dUjdLLjh8KKbFV/NIvoFvz3vNcIbOjLlmpuvY0H3l66MkuxDGEfKIzCVNikwiMQxhGKZBGKYRGCEViwiMEIoJCGSEN8GUHVQwgHQwMA6YwMAyYYB0xg0FDWEGAZMsuE8GxGLbLhqVSob29KnKP5m2HzMDpdkc1FW3R6/4S+yNBTvxPLUY6imjVRk7Fw4De2X5mNHFfPRgzfiD6h9zqU4Jw+mpoYfDK93CsqfCHtf11CdCALkAk7abSrLixS4q2VwzahfG5V/vsU3i/h+DRfKcujqA1kOcKNlBDWzXsNLjrcbzmZIYsGSo3fnydLRZdTk+JU18+DmsLSdDnw9QVKTXUMLjy6o1yVVPw6bciPaZdVihtUjprKp3DIqf8r5HW8Hxi4bD1MVXPporqTpmrW+BfmQPcxtBpU5es+l0crW3Oaww8/weYYGszVqnEK/6yq1QjDU7X83FtbKQOaUwVPvlE6+6+DVPFSWKPSXPyX+RPGGN/RaAwNNiarN52PqXvmxLD9lfmFub9/Yxscbdszq5Pf46X09/wBSLwpwKu2HbFURmelUP6l0uHVVRvSSNG9WnWZtVlx7lCXT8rwWQyuNo1+PYXyapVNGcFgp+IAnbodQfpF08nOFvxwbHNdLs55xqbHkZuRlkuzSJlxjbAGMNC2LCJZjsLaSLskmqpERjFDFMIjEMIrYDCIxDCIwGEVgMgjFhAZIQyQhugyk6aY4MA6YYBkxgYB0wgwDJjSDJjUxc7276/0gYUfQn2P+GqWHw36QrtUaqLAsMqqt9QqXNr9TqbDQSYkpPc/Bz9bllfps7OuzVmKrpSCkncGox+FQeS6G/XTkdWk3N0ujNFRgrff8E1GglCmuwC6X0AzMdTbufzklsxRtiuUskvqeIeK+OPVx9iAqMSA/30zWTTkRtfsNJxKjlg8vk9XpcXpQUP8Afmb/AIWQl1pt8OKJpMi72baoP5fi+R6yiHx5dg2rdY9/mPP+P1L7x+nmmlgqRApr6qh5BrFi7DnZczfObMso45LFHqJg0Ce2Won2+EVeC4eKSDEkLSWmPKwhchhSTW9YKPjc3YgDUsSdABEWSUviukaZtN+iuX3KvPyvwvf5FJiMbSon/wAPQpOxNzVxIFQsTqSKYNl111zGCM1d8s0SwSkvjlXyX/s3cB4lxhpuS2HZcrm3koAjIt1JAA+L4RrGqHtwZp6THfF39WUHHKIx6qUQUcUgZlRWLU66j1MtMt6kcWJCEm+oHKX6ZwjaXTEz48kKbd/M53EoGyMP3gQ1uepGaWQdWi6cb5KMibTlvsRjCLJikwiNi3hEbATIK2IYwjFhEYphEYJBRTCKwGEVgkAZIQyQhuAyk6KYQZBkxwYo9hkGTDeAZMYGQZFt4f4ccRiKdFb3drabgbk35WAJvKcjpWX2oRs+ieHcRwODoLQWrSp06Is13Fsx1OdzuxJJtub7WkhlX5TlTx5Jy30PjPtA4fRW5xCHTNZbk2HO35deUu9Zf+KEWkyvtUeW+KvtROKOWmGSmL2XS5J0Gb2H4segMyZ8U8tcnV0uLFg5fLOJwuLNeupqPkUas5BOVR0H9O8E8ax46irNkc0pSvwe3+BqWGrGjUoszmitRQWABJbmRpa12/8AlOdpIuGoqSpmPXzyKDT6dGzxDhi1nerstUWqnolNjnA6FrIPa8TLPfNy+t/p39yYczxxWPyuvq1x9uTz3xf4gFR2U+inTACKP3V2VVXke/SPjhLI1L7I6eKEcMee/L+ZwmP4je2TpuSSfrOniw12UZ9T4iTcGzsbsfQbgX1N/wCH5xNRsiqS5DpXOXLfB1XFsAlM0hRqMaiPTcNcG7FQwKjceoqOegMywltb45LXuyL4uuTm+NVC9RzTWyFmyW0GXMSLdpqx0u2VT3baRR4jDZACDc/vdjNUJ7mYMmLYk/uapMtMzYpMIjFvCK2AmQRsUxhWxTIIxTCKwGEUUyCMEIDJCGSEMkIbUqN6YwMAyYbyDJjAwDJhBgGsYGAZM2cNjGphshKlhlJGhyXBIv3sIrimPvFfEkgDkL2HIX3IHXvJtDuI80NAsF5A2SUquXaCUbHhk2nrH2LcQRKdbMfUKi5iTtTZfSfa6tf3E5Wsbx54T8dAyp5YUvqeo4lFZTRP79yB1O9hMuZL4sa88oyY3KMll9jxH7TOEvSIq5fSzZaluTj4W+YH1HeaPwvIncH2jp58lwVdM4t+H1f/AE3HI5lK6/O06vqw90Zo45y6RcYEtRw93XVXKID986s1+gFvmRMeSp5KT+p0MDcMdNG3gXqsLWB0IVS6X16c/lK8kox8/sXxuXaKTHK4cg3LD4r8j07TXjcXG/Bky7rK/EXHxb+8vhT6Mea4/mNUmWmNsUwitgMgrYpMIjYIRRTCIxTIKCEADCICQhkhDJCGSENkSs2JhvAMmEGAZMYGQZMN4BrDeQNhvANYZA2ZeANhhJZYJwes1iiFwwuGpguNepGg6ayr1Y8/IscGqfuXfh/hHEMNVFWjQJ0KspZLPTNrqRmvyH0Ez556fLFwlJBiskWmke4cExQxFKmrhqVQIGFz60YaEd+l+YM47klJQm/pITPF425rp+BOP8JNRBnAazI2uxKOrqfqolE45MT3J+6v6lmmzQb2vorKVNwCuJVGDMwsAWBT+LNMzkotOFmxuM/yFViPDFBiLqQFuVUP6RmAGmlxoo5y5azIuvJYsjKbi3B6YF6Isw1sSWBHS51HOW4dTPqfRrimzn8ZglZkZRlL6Mt72Pa8348rSafjoSUFdnHvhalSsaags1yLDkBzPQTsKcI49z6ODkjOeVxXZDi8K1Nirbj6RoZFNWhMmGUJUzWYywztikwiNgMItikwitgkFFhFYDCKCQBkhDJCGSEMkITxDTYQYB0w3gDYwMg1hvANYRIGw3gDZl5KDYbyBsv/AAngM7VK7Lmp4ZQ7DkajG1IHte5/yynK+NvuPB82PW8WVs3pC2XQAj0gDkqCyqPlK3pYSXI6zNdFvwX7QHDquIRChIGZAUK97XsRMef8Li03jbsuhq31I9Fo8WVRmN3TNkYC2YODcA+9tDOLLFJ8Gtw3cLhnbcMxlHG0AyXym3uD0M6cHhywcJKq7OHlhl0+TkqOM0WQMN8trH+EnnOZn07xzcfC8nR0s4zafuc/TdrFjzPpvp35zLXsdRqN0Q8dwYWmWTamrX+dm/Ey7E/jpi4ct99vo8+fHkUspW7DW/vufredpYk52nwO51EoMVxFlY2JGb4gCRf36zfDCmufBz8ufa7KnFVc5vvpNUI7VRzc898rRDk0vHsocXViGMVikwitgkFFMIrYLwi2CQBkhDJCGSEMkIZIQlBil6Y0A1hkGsN4A2G8A1hvIGzLwBsN5A2G8gbLeniCMDlpk+iuz1ALj0uiIhNtwCrjtnHWJVy5H6jaJOJYCj+jHEYdqhAr+T+tCrnzU/MzKF+EqQQRc/Ep0vaRN3TFbXgqMPSLuqruxAhlJRi2wxTlJJHsnhrKEqAkWqs6WN9lCkOPbX6zy2ob4O1JPhrwXng5mw+IqUyfQyWF/vUzcPbv6vrD6q2yKNbBZMcZeU/5Op4/UBo3Psx6dLy2c1lw0c/SLbkPNf8AtqpnKVxTdMwHqF9ja4sRaUrDFK42dnbz7Gzh8XnWszGwyuT92wBJtKHD4opFrqKXyOKXDtcEeotoV6g76nedfeqpiteTm+McOCOSrekrmUHcfwzpafNujTXJydTptsnJPg1MLSuj339Nvne/5S2cqkirBC1K/ka+JfYdPzlkF5M+olyomuTLDLYJACkwi2YZBWxYQGSEMkIZIQyQhkhDJCEkUtDeQKYQYBrDIGw3kGsN4A2ZeQNhvAGzLyBsmw+JamboSpHMdDuD1HYwUFSolxvEalbL5jEhAQi2CqoOpyooAF+dhrIkl0ByssvB1jiDcX9DW7aj+l5i19+lx7mzQtep+h3uDrXwxGaxZyf8g0t9ROHkjWTo7EOTb4MzpiKiuSzgqAetNVsB9DFztbE0BRTT9joaniNqR9S5lY5XXl1OluhEowp9plE9JGXXHscr40wAWoj0P2dQBh2Vv7i3znQ08lygxlJpX2uGRcHYjLTLXuDmv9xtP6ynNV70jSlxQalT9FwxrlM1msL3sgsTcgfT5yQj62X07/yDJNY1ZwWLV6wvUGRVGgOhyk5vVfbed3Htxuo8s5k92aNz4RrVMQoDZTcWUdiwudPrLFBur+ZS80I7muuEVVZ7m81RVI5uSe+ViQldimEWwSC2CEBkhDJCGSEMkIZIQyQhkhBxFLAyBCJBkEQBCZAmCQIYBjJCBgCGQJkgC/8ABv7dv5GmH8Q/pfqbtD/UOmp/sU92/wBZnMl+Z/74OpDo6rC/40/y0/8A61mHUf0xsf8ATBxL4n/6v/5rEx9L6FkSLiX+Gpf+2f8A1TQvzL6lWLuX1KbgH+Jb/L+Ylup/potj+ZnQ8U/wFb+RvymPTf8AcwKdT+V/Q838X7P/ANY/1noND+ZfQx/iH9N/VHLn9mf5v6To/wDkch/0n9SCOUAMIAGQUBhFBIQyQhkhDJCGSEMkIZIQyQh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prstTxWarp prst="textArchUp">
              <a:avLst>
                <a:gd name="adj" fmla="val 11101789"/>
              </a:avLst>
            </a:prstTxWarp>
            <a:normAutofit/>
          </a:bodyPr>
          <a:lstStyle/>
          <a:p>
            <a:r>
              <a:rPr lang="ru-RU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ПРИРУЧЕНИЕ ОГНЯ</a:t>
            </a:r>
            <a:endParaRPr lang="ru-RU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434" name="Picture 2" descr="http://img-fotki.yandex.ru/get/6100/57507112.6d/0_70567_61df3320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4664"/>
            <a:ext cx="3830563" cy="60040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41.beon.ru/42/87/2098742/26/96520026/9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284984"/>
            <a:ext cx="4762500" cy="34004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0"/>
            <a:ext cx="6552728" cy="58052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Человеческие останки, каменные орудия наших предков бросили вызов времени; следы же огня совсем не стойки. В виде остатков костров они сохранились только на сравнительно недавних стоянках.</a:t>
            </a:r>
            <a:br>
              <a:rPr lang="ru-RU" dirty="0" smtClean="0"/>
            </a:br>
            <a:r>
              <a:rPr lang="ru-RU" dirty="0" smtClean="0"/>
              <a:t>В процессе физического очеловечивания первым этапом стало прямохождение на двух ногах, которое существенно отличает человека от всех других высших животных. Оно возникло, вероятно, около 10 миллионов лет назад.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demiart.ru/forum/uploads/post-31477-11774411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689647"/>
            <a:ext cx="3168352" cy="316835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363272" cy="5544656"/>
          </a:xfrm>
        </p:spPr>
        <p:txBody>
          <a:bodyPr/>
          <a:lstStyle/>
          <a:p>
            <a:r>
              <a:rPr lang="ru-RU" dirty="0" smtClean="0"/>
              <a:t>Первые отпечатки ног, свидетельствующие о </a:t>
            </a:r>
            <a:r>
              <a:rPr lang="ru-RU" dirty="0" smtClean="0"/>
              <a:t>прямохождении</a:t>
            </a:r>
            <a:r>
              <a:rPr lang="ru-RU" dirty="0" smtClean="0"/>
              <a:t>  </a:t>
            </a:r>
            <a:r>
              <a:rPr lang="ru-RU" dirty="0" smtClean="0"/>
              <a:t>и  </a:t>
            </a:r>
            <a:r>
              <a:rPr lang="ru-RU" dirty="0" smtClean="0"/>
              <a:t>мало отличающиеся от отпечатков ног современного человека, найдены в </a:t>
            </a:r>
            <a:r>
              <a:rPr lang="ru-RU" dirty="0" smtClean="0"/>
              <a:t>Лаэтоли. Находиться в Восточной Африке </a:t>
            </a:r>
            <a:r>
              <a:rPr lang="ru-RU" dirty="0" smtClean="0"/>
              <a:t>и насчитывают около 3,6 млн. лет. Они говорят о завершении эволюции, начавшейся много раньше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data:image/jpeg;base64,/9j/4AAQSkZJRgABAQAAAQABAAD/2wCEAAkGBhAQDxAOEBAPEA8QDxAPDw0NEBAPDA0QFRAVFBQQEhIXGyYeFxkjGRISHy8gIycpLCwsFR4xNTAqNSYrLCkBCQoKDgwOGg8PGiwkHyQsLCkqKSksLCksLCwpLCkpLCksLCwpKiksKSwpKSwsLCwpLCksLCw1KSkpLCosLCwsKf/AABEIAI0BZQMBIgACEQEDEQH/xAAcAAEAAQUBAQAAAAAAAAAAAAAABAEDBQYHAgj/xAA+EAACAQMCAwUFBAgFBQAAAAAAAQIDBBEFIRIxQQZRcYGRBxMyYaEiQmLRFCNyk8Hh8PGCkqKxwhVDUlNj/8QAGgEBAAMBAQEAAAAAAAAAAAAAAAMEBQECBv/EAC0RAAICAgECBQIFBQAAAAAAAAABAgMEETESIQUTQVFxMpFhgaGx4SMzQmLR/9oADAMBAAIRAxEAPwDh4AAAAAAAAAAAAAAAAABUoACp7jE8ovUYZZ5ZJBbZtHYfRHcXEVjZPc+i9G09U4Rilskjn3sp7Pe7pKtJby5Z7jq9rSwj5dp5uZ/rE08iflVqtfmXqcMI9lEVPq4RUVpGK3soRb+1VSDTWcollGiLIpjfW4S9TsJOEto4J297Ee7lKpCP2Xl7LkctuKWG0+h9Y6/pUakHFrKaZ85duNDdtcSWNm3gw8C6dVrxreVx+KNyTV9XWufU1KSKFycS2b6MqS0UKMqUOkYAAOAAAAAAAAAAAAAAAAAAAAAAAAAAAAAAAAAAAAAAAAAAAqUKg6ekZrs1prr3FOmlnMkYaCOp+yLROKq67W0eXiZ/iF/kUSl9i9iQ3Pb4R2Hs/pypUoQSwopIz8FsQ7SGETUVfBqeivqfLIMmfVJsqVAN4pgoVABar08rByT2tdn+Oj76K3hz8Dr7Ne7T6YqtGpBr4otHz/i1flyhkx5T7/BoYVupdL4Z8o1YlhmV1mydKtUpvnGTX1MXJGvXJSSaOXQ6WeAASlVlAADgAAAAAAAAAAAAAAAAAAAAAAAAAAAAAAAAAAAAAAAAAAKooVQOokW1PLS72fQvs20xUrWG27WWcI0GhxVoL8SPo7sziNGC/Cj5fx63XRD8TXxo6plL3NqtiUiFbzJkWavhlidejLtXc9AFMmuVyoAABGvaWYsknmayitk1K2qUGe4S6ZbPm72saP7m8c0sRqLPmc/qI7v7ZtI47dVkt6ct/BnCq0TO8Lscqel8x7fY1MhdSUvcsFGVZQ1jOZQAA8gAAAAAAAAAAAAAAAAAAAAAAADIL93YVaMuCrTnTl3Ti4t+GeZYOJ74Ota5AAOnAAAAAAAAAAAAAeonk9wQOozvZvaopdzO1dmtYXDGOTielz4cG56Jqri1ufN+K4zu7+xu4s4+X0M7daXGUifTrmkaNriaSbNho3yfUx8bKnjvTK12P3M5Gqe1IxdO5JMK59Bj+KKXJRnTom5BZhWLqZtVXRsXYrSjo9FGASnk1jttpirWtanj4oPHifL17RcZSi+abT9T691KjxQfgfMPbzTPcXtaONnJyXgzCoXk5dlfo+6NWD66fg1KR5Pc1ueDZRRlyCgB08AAAAAHQAAAAAcAAAAAAAAAAAABv1PUpcPA8Th/66kVUpv/AASyizV0uyrbypSpN85W8+GP7uSa8lggwn3PPmXY3HejGUZR+l6NLzFL6lstXXYZve3r06n4K36mp4ZeYv1Rg7/QrihvVo1Ir/zcc034TWz9TaKdzst+rJlrqdSn8MpRz3PCflyZJHJthz3/AEOOmqfHY59godEq0rWttWtqbk/+5R/UVPH7P2X5pkKv2Et6mfcXMqT6U7qGY/vaa/4k0c6v/PaI5Yc+Y9zSAbFf9gr6knJUffQX37aSrRx34j9peaRgKlKUW4yTTXNNYa8i3C2Fi3Bp/BVlXKHaS0eAASHgAAAqj3A8IuQB1GQtZmasrnGDA0DI28yCypSLEbelm4afq7j1Nm0/tG1jc5zQrmRt7toxsjBjL0NGvJ32Z1qx1xS6mZoXyfU5HZas1jc2XTtd5bmFbizre4k7rjNdjolK4JtGsapYaqpY3M1b3GSXEzpVS0yhdjmaTBHoVckjJ9nj3xujtGZKOi3WjlNHCPbLpfDWhWS+JNPyO9TWxzP2vabx2vGlvCSZl539PJrsXx9y7ivalE+eqy3LJLu6eGRGbC4K8+QUAOkYAAAAB0AAAAAAAAHAAAAAAAAAAe6deUeUmvDkTKWsTXxJS+jIAPLinyjqk0ZyjrEHzzHx/MmUrlP4ZJ+Zqx6jJrdNp/IhljxfBIrWjcKd2+T+pKo3uO9eDwvQ0+lqlSPXiXdJEulrS+9HHzjy9CtPFZYhkaNzoapOD4oVGvmm0Tpa/wC92uKdG4j3V6cKnpJrK8madb6jCXKa8HsTIXLX9YyUJ4qT3ruXI5O+z7mYuezOmXG8Y1LSffRl76i/8E3leUjE3Xswr4bt69vcd0OJ0KzX7NRKPpJl+F0n1w+/p9ORKoXzXJiNmRV9Mt/Pf+f1PTqot5Wvg03UuzN5bb17atSXJTnTkqb8J/C/Uxridf03tTUp7KTxycc/ZfjF7MmVIabdp/pFpR4pc6tFe5qeOYki8VnD+7X+a/5/JHLw3feEtnFD3BnU732S2lVcVpdypvpTuYqcfDjjh/Rmrap7MdRoJyVH38F9+2aqr/KvtL0LlPieNa9KWn7Pt+5Sni2w5RgKMidSkY90JwfDKLjJc4yTUl5Mk0maG0+CvJNcmSpSJVOqY+lIkQkRTidjLRkqVcyFtetdTCwmX6dUo2UqReruaNw07WWsbm4aVrSeE2cqoXODM6fqjWNzCy8H1RownGxaZ2G0u8mVo1snPNF11PCbNutLvKyV8LMnjT6ZFLJxvYzUmar21tPe2laP4G/Q2CNfKMZquJQnHvi19DT8RyY2wi4lbHi4zPl3VbfDfyZiGjce01lw1Zr8T/3ZqFaOGz6GqXVBMqyfdr2ZbABIeQADoAAAAAAAAAAAOAAAAAAAAAAAAAAAAAAAoX6N7Uh8MmvlzXoWQcaT5G9GTo65JfFFP5rZk+31qm+rj8ma6CGVEJEsbZI3OjdJ8pZ8GibQvGuTNAhUa5NrwZLo6tUj1z4lWzC3wW68xx5Oi2usSXX6mZte0kukpLwe5zKh2gX3k14boyVDVovlJepmXeHb5Ro15qfJ0yWs0q8eC6pUq8f/AKQjKS8/7GFv+yWl1cunKdtLmuHNSln9mTz6M1ulrMl1T8fzL3/WsrD/AISK1eNbS91ya+OPsSSlRP6kY+40RwbUatOeOSfFTk134ksfUjyoyj8Sa8eXqZOdzGXVfPPMhybjvCTXy6PvWDZrybOJlO3DqfetlqLLikef01be8pxx1lTXBN/PCxF+hc4qL5VJRfdUiuH/ADLf/SWPNT5Kbx5Lg9wmSqVbBG/RpdFxpfeptTj6oopEcoxlwe4OUOTPWGpOLW5vOia/lJNnLIVsMythqTj1MfMwetbRoV2qa1I7LQ1FNcyNql8lFvPQ0Ch2iaXM83XaJyWMmbXiWt6fB5nXCHcwXa2gpTcl1Zz7UKeJHQNRr8cTStao4Z9vj1uNSTPmnane17mIABITgAAAAAAAAAAAAAAAAHAAAAAAAAAAAAAAAAAAAAAAAAAeoLJIpUmRUybbXPedHwTaDl3slRU+n5FyyrweEzL0bKEuTPLhB8oj82a9TCSc1u4+f80eI3DX9bGyS0xkatpyfOP5kboRJHKl7mGlcZ/sW3U+Rkqulro2vk90RKlhJdE18ufoyPykiwsmT9SxGs08pyi+9NkmOrT+9if7W8vKXMhzptc0147FqR5daZLG6Rl6d7Tlz4oPw4o/Xcl0JprKl6xa/ia6pkiMsL4sPljPQjnW9ck0LI8tGxqawmpxfFJxUXmD25vfbHn3lu7nUp444yjnOG+UsdYvk/IwaunGLw3xZWHvmK+Xc9yZaX00vd1KTcJRcIpqUKcMyjKVRrrJKL3+edzlcXB7ff8AcWuNi0uz/Qk0rriZidfjsScqM/s8XA94uaw2s/Uia/V2SNxJeXtHzKjKOR3MCUAKhpgAAAAAAAAAAAAAAAAHAAAAAAAAAAAAAAAAAAAAAAAAAAAAXqVy4k+31yUDFANHGtm3Wfa/pIzdvrlGa3wc2PUKrXJtHOnXDPDrTOn/AKqXJos1LFPkzQaOrVY/eMrZa/U/pjclyeejRmriza6fkYy4tV3Y8DKW+pOa3S9S3cwXMnrUbO3qRuyUDAVaDXL+Z5hJ/IyNSCI0qSzyE8V+hYqylxIjRqtPK8/yJFKrJ8W8sb7vf5/Q907VZ59M8ixcVuB7Jbd/Ll3eZUScpdKRrOEK4dc3yXK1SMeCKzmK3z45RjNRuuOXgea9Z5bzu+pFLblqHQjJlFSsdgABEegAAAAAAAAAAAAAAAADg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 descr="data:image/jpeg;base64,/9j/4AAQSkZJRgABAQAAAQABAAD/2wCEAAkGBhAQDxAOEBAPEA8QDxAPDw0NEBAPDA0QFRAVFBQQEhIXGyYeFxkjGRISHy8gIycpLCwsFR4xNTAqNSYrLCkBCQoKDgwOGg8PGiwkHyQsLCkqKSksLCksLCwpLCkpLCksLCwpKiksKSwpKSwsLCwpLCksLCw1KSkpLCosLCwsKf/AABEIAI0BZQMBIgACEQEDEQH/xAAcAAEAAQUBAQAAAAAAAAAAAAAABAEDBQYHAgj/xAA+EAACAQMCAwUFBAgFBQAAAAAAAQIDBBEFIRIxQQZRcYGRBxMyYaEiQmLRFCNyk8Hh8PGCkqKxwhVDUlNj/8QAGgEBAAMBAQEAAAAAAAAAAAAAAAMEBQECBv/EAC0RAAICAgECBQIFBQAAAAAAAAABAgMEETESIQUTQVFxMpFhgaGx4SMzQmLR/9oADAMBAAIRAxEAPwDh4AAAAAAAAAAAAAAAAABUoACp7jE8ovUYZZ5ZJBbZtHYfRHcXEVjZPc+i9G09U4Rilskjn3sp7Pe7pKtJby5Z7jq9rSwj5dp5uZ/rE08iflVqtfmXqcMI9lEVPq4RUVpGK3soRb+1VSDTWcollGiLIpjfW4S9TsJOEto4J297Ee7lKpCP2Xl7LkctuKWG0+h9Y6/pUakHFrKaZ85duNDdtcSWNm3gw8C6dVrxreVx+KNyTV9XWufU1KSKFycS2b6MqS0UKMqUOkYAAOAAAAAAAAAAAAAAAAAAAAAAAAAAAAAAAAAAAAAAAAAAAqUKg6ekZrs1prr3FOmlnMkYaCOp+yLROKq67W0eXiZ/iF/kUSl9i9iQ3Pb4R2Hs/pypUoQSwopIz8FsQ7SGETUVfBqeivqfLIMmfVJsqVAN4pgoVABar08rByT2tdn+Oj76K3hz8Dr7Ne7T6YqtGpBr4otHz/i1flyhkx5T7/BoYVupdL4Z8o1YlhmV1mydKtUpvnGTX1MXJGvXJSSaOXQ6WeAASlVlAADgAAAAAAAAAAAAAAAAAAAAAAAAAAAAAAAAAAAAAAAAAAKooVQOokW1PLS72fQvs20xUrWG27WWcI0GhxVoL8SPo7sziNGC/Cj5fx63XRD8TXxo6plL3NqtiUiFbzJkWavhlidejLtXc9AFMmuVyoAABGvaWYsknmayitk1K2qUGe4S6ZbPm72saP7m8c0sRqLPmc/qI7v7ZtI47dVkt6ct/BnCq0TO8Lscqel8x7fY1MhdSUvcsFGVZQ1jOZQAA8gAAAAAAAAAAAAAAAAAAAAAAADIL93YVaMuCrTnTl3Ti4t+GeZYOJ74Ota5AAOnAAAAAAAAAAAAAeonk9wQOozvZvaopdzO1dmtYXDGOTielz4cG56Jqri1ufN+K4zu7+xu4s4+X0M7daXGUifTrmkaNriaSbNho3yfUx8bKnjvTK12P3M5Gqe1IxdO5JMK59Bj+KKXJRnTom5BZhWLqZtVXRsXYrSjo9FGASnk1jttpirWtanj4oPHifL17RcZSi+abT9T691KjxQfgfMPbzTPcXtaONnJyXgzCoXk5dlfo+6NWD66fg1KR5Pc1ueDZRRlyCgB08AAAAAHQAAAAAcAAAAAAAAAAAABv1PUpcPA8Th/66kVUpv/AASyizV0uyrbypSpN85W8+GP7uSa8lggwn3PPmXY3HejGUZR+l6NLzFL6lstXXYZve3r06n4K36mp4ZeYv1Rg7/QrihvVo1Ir/zcc034TWz9TaKdzst+rJlrqdSn8MpRz3PCflyZJHJthz3/AEOOmqfHY59godEq0rWttWtqbk/+5R/UVPH7P2X5pkKv2Et6mfcXMqT6U7qGY/vaa/4k0c6v/PaI5Yc+Y9zSAbFf9gr6knJUffQX37aSrRx34j9peaRgKlKUW4yTTXNNYa8i3C2Fi3Bp/BVlXKHaS0eAASHgAAAqj3A8IuQB1GQtZmasrnGDA0DI28yCypSLEbelm4afq7j1Nm0/tG1jc5zQrmRt7toxsjBjL0NGvJ32Z1qx1xS6mZoXyfU5HZas1jc2XTtd5bmFbizre4k7rjNdjolK4JtGsapYaqpY3M1b3GSXEzpVS0yhdjmaTBHoVckjJ9nj3xujtGZKOi3WjlNHCPbLpfDWhWS+JNPyO9TWxzP2vabx2vGlvCSZl539PJrsXx9y7ivalE+eqy3LJLu6eGRGbC4K8+QUAOkYAAAAB0AAAAAAAAHAAAAAAAAAAe6deUeUmvDkTKWsTXxJS+jIAPLinyjqk0ZyjrEHzzHx/MmUrlP4ZJ+Zqx6jJrdNp/IhljxfBIrWjcKd2+T+pKo3uO9eDwvQ0+lqlSPXiXdJEulrS+9HHzjy9CtPFZYhkaNzoapOD4oVGvmm0Tpa/wC92uKdG4j3V6cKnpJrK8madb6jCXKa8HsTIXLX9YyUJ4qT3ruXI5O+z7mYuezOmXG8Y1LSffRl76i/8E3leUjE3Xswr4bt69vcd0OJ0KzX7NRKPpJl+F0n1w+/p9ORKoXzXJiNmRV9Mt/Pf+f1PTqot5Wvg03UuzN5bb17atSXJTnTkqb8J/C/Uxridf03tTUp7KTxycc/ZfjF7MmVIabdp/pFpR4pc6tFe5qeOYki8VnD+7X+a/5/JHLw3feEtnFD3BnU732S2lVcVpdypvpTuYqcfDjjh/Rmrap7MdRoJyVH38F9+2aqr/KvtL0LlPieNa9KWn7Pt+5Sni2w5RgKMidSkY90JwfDKLjJc4yTUl5Mk0maG0+CvJNcmSpSJVOqY+lIkQkRTidjLRkqVcyFtetdTCwmX6dUo2UqReruaNw07WWsbm4aVrSeE2cqoXODM6fqjWNzCy8H1RownGxaZ2G0u8mVo1snPNF11PCbNutLvKyV8LMnjT6ZFLJxvYzUmar21tPe2laP4G/Q2CNfKMZquJQnHvi19DT8RyY2wi4lbHi4zPl3VbfDfyZiGjce01lw1Zr8T/3ZqFaOGz6GqXVBMqyfdr2ZbABIeQADoAAAAAAAAAAAOAAAAAAAAAAAAAAAAAAAoX6N7Uh8MmvlzXoWQcaT5G9GTo65JfFFP5rZk+31qm+rj8ma6CGVEJEsbZI3OjdJ8pZ8GibQvGuTNAhUa5NrwZLo6tUj1z4lWzC3wW68xx5Oi2usSXX6mZte0kukpLwe5zKh2gX3k14boyVDVovlJepmXeHb5Ro15qfJ0yWs0q8eC6pUq8f/AKQjKS8/7GFv+yWl1cunKdtLmuHNSln9mTz6M1ulrMl1T8fzL3/WsrD/AISK1eNbS91ya+OPsSSlRP6kY+40RwbUatOeOSfFTk134ksfUjyoyj8Sa8eXqZOdzGXVfPPMhybjvCTXy6PvWDZrybOJlO3DqfetlqLLikef01be8pxx1lTXBN/PCxF+hc4qL5VJRfdUiuH/ADLf/SWPNT5Kbx5Lg9wmSqVbBG/RpdFxpfeptTj6oopEcoxlwe4OUOTPWGpOLW5vOia/lJNnLIVsMythqTj1MfMwetbRoV2qa1I7LQ1FNcyNql8lFvPQ0Ch2iaXM83XaJyWMmbXiWt6fB5nXCHcwXa2gpTcl1Zz7UKeJHQNRr8cTStao4Z9vj1uNSTPmnane17mIABITgAAAAAAAAAAAAAAAAHAAAAAAAAAAAAAAAAAAAAAAAAAeoLJIpUmRUybbXPedHwTaDl3slRU+n5FyyrweEzL0bKEuTPLhB8oj82a9TCSc1u4+f80eI3DX9bGyS0xkatpyfOP5kboRJHKl7mGlcZ/sW3U+Rkqulro2vk90RKlhJdE18ufoyPykiwsmT9SxGs08pyi+9NkmOrT+9if7W8vKXMhzptc0147FqR5daZLG6Rl6d7Tlz4oPw4o/Xcl0JprKl6xa/ia6pkiMsL4sPljPQjnW9ck0LI8tGxqawmpxfFJxUXmD25vfbHn3lu7nUp444yjnOG+UsdYvk/IwaunGLw3xZWHvmK+Xc9yZaX00vd1KTcJRcIpqUKcMyjKVRrrJKL3+edzlcXB7ff8AcWuNi0uz/Qk0rriZidfjsScqM/s8XA94uaw2s/Uia/V2SNxJeXtHzKjKOR3MCUAKhpgAAAAAAAAAAAAAAAAHAAAAAAAAAAAAAAAAAAAAAAAAAAAAXqVy4k+31yUDFANHGtm3Wfa/pIzdvrlGa3wc2PUKrXJtHOnXDPDrTOn/AKqXJos1LFPkzQaOrVY/eMrZa/U/pjclyeejRmriza6fkYy4tV3Y8DKW+pOa3S9S3cwXMnrUbO3qRuyUDAVaDXL+Z5hJ/IyNSCI0qSzyE8V+hYqylxIjRqtPK8/yJFKrJ8W8sb7vf5/Q907VZ59M8ixcVuB7Jbd/Ll3eZUScpdKRrOEK4dc3yXK1SMeCKzmK3z45RjNRuuOXgea9Z5bzu+pFLblqHQjJlFSsdgABEegAAAAAAAAAAAAAAAADg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260648"/>
            <a:ext cx="4572000" cy="75713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Точно мы этого не знаем. Хождение на двух ногах освободило руки от двигательной функции и привело к их специализации на функции захвата и держания. Деятельность рук в "командной зоне" полушарий мозга связана с членораздельной речью и мышлением, что предполагает общественную жизнь и коммуникацию между людьми. Развитие мозга сопровождает процесс производства орудий, применение которых уже не является, как у некоторых животных, случайным. Они изготовляются по заранее намеченному плану. Накопленный опыт передается через социальную коммуникацию как другим людям – в пространстве, так и от поколения к поколению – во времени.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8" name="Picture 6" descr="http://static.globered.com/images/users/27/200912261040040000036608000000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677" y="1412776"/>
            <a:ext cx="4476323" cy="482994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Самые ранние следы огня оставил человек типа гомо </a:t>
            </a:r>
            <a:r>
              <a:rPr lang="ru-RU" dirty="0" err="1" smtClean="0"/>
              <a:t>эректус</a:t>
            </a:r>
            <a:r>
              <a:rPr lang="ru-RU" dirty="0" smtClean="0"/>
              <a:t> (человек прямоходящий) на европейских стоянках ледниковой эпохи в </a:t>
            </a:r>
            <a:r>
              <a:rPr lang="ru-RU" dirty="0" err="1" smtClean="0"/>
              <a:t>Минделе</a:t>
            </a:r>
            <a:r>
              <a:rPr lang="ru-RU" dirty="0" smtClean="0"/>
              <a:t> (между 480 000 и 425 000 гг. до н. э.). В нижнем палеолите кострища встречаются весьма редко, а на многих стоянках вообще отсутствуют. Только к концу нижнего палеолита, чуть более 100 000 лет назад, наличие костров на человеческих стоянках становится почти постоянным явлением.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img.cliparto.com/pic/xl/183719/3052281-frame-of-f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3704"/>
            <a:ext cx="2664296" cy="266429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Мы можем поэтому с большой долей вероятности сказать, что человек окончательно покорил огонь за 100 000 лет до н. э.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Использование огня: решающий этап перехода от природы к культуре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Применение огня знаменует решительный шаг в переходе человека от природы – к культуре, от положения животного – к собственно человеческому состоянию.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Этот переход начался, разумеется, ранее, и мы только приблизительно можем обозначить его составные части.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Полностью зависимый от природы человек становится самим собой и приобщается к культуре по мере того, как он овладевает средствами управлять природой. Даже и сегодня природой мы владеем лишь частично, несмотря на то что благодаря науке имеем мощные механизмы воздействия на нее. В таких условиях человек нередко играет роль ученика чародея, неспособного предвидеть все последствия своего влияния на окружающую среду.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0040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Первые возможности воздействовать на природу человеку, овладевшему речью и мышлением, дала общественная организация, основанная на применении различных технических приемов.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Общественная организация в том виде, как она появляется у наиболее архаичных народов, основана на разделении по социальным группам. Эти группы одновременно являются и соперниками, и союзниками; их разделяют и отличают сексуальные и пищевые запреты.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Клан, основанный на мужском (патрилинейном) или женском (матрилинейном) родстве, – это группа родственных индивидов, потомков общего предка, в которой действует запрет на инцест (половые отношения внутри клана). Существуют также один или несколько пищевых запретов (недопустимо поедание определенного животного или растения). Именно этим один клан отличается от другого.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</TotalTime>
  <Words>212</Words>
  <Application>Microsoft Office PowerPoint</Application>
  <PresentationFormat>Экран (4:3)</PresentationFormat>
  <Paragraphs>14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                     Огонь</vt:lpstr>
      <vt:lpstr>Слайд 2</vt:lpstr>
      <vt:lpstr>ПРИРУЧЕНИЕ ОГНЯ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DOC</cp:lastModifiedBy>
  <cp:revision>7</cp:revision>
  <dcterms:modified xsi:type="dcterms:W3CDTF">2013-12-09T16:25:02Z</dcterms:modified>
</cp:coreProperties>
</file>