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848BE-ED62-4F79-BED6-962BB9D76EA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9F01F-ED86-415D-A3A0-66B48E38A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0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9F01F-ED86-415D-A3A0-66B48E38A6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2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3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9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1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0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5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6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8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2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9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459C-12CB-4740-95D7-83DFCC4A2CF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F1D9-5B15-4162-9200-ADE72EB3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0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start=177&amp;newwindow=1&amp;rlz=1C2ASUM_enRU564RU564&amp;biw=1280&amp;bih=879&amp;tbm=isch&amp;tbnid=8FrQdwlrZeZNoM:&amp;imgrefurl=http://www.liveinternet.ru/users/3682897/post126546316/&amp;docid=a2VgllpolWTF_M&amp;imgurl=http://content.foto.mail.ru/list/sveta_morozova69/_blogs/i-827.jpg&amp;w=600&amp;h=444&amp;ei=YmedUvu2B8iayAOKzYDoCA&amp;zoom=1&amp;ved=1t:3588,r:81,s:100,i:247&amp;iact=rc&amp;page=8&amp;tbnh=185&amp;tbnw=225&amp;ndsp=26&amp;tx=87&amp;ty=91" TargetMode="External"/><Relationship Id="rId2" Type="http://schemas.openxmlformats.org/officeDocument/2006/relationships/hyperlink" Target="http://www.google.ru/imgres?newwindow=1&amp;rlz=1C2ASUM_enRU564RU564&amp;biw=1280&amp;bih=879&amp;tbm=isch&amp;tbnid=EcWa4QC_Qg7IlM:&amp;imgrefurl=http://www.liveinternet.ru/tags/%25CB%25E0%25ED%25E4%25FB%25F8%2B%25F0%25E0%25F1%25F6%25E2%25E5%25F2%25E0%25E5%25F2!/&amp;docid=ELI7MJCQHsyk3M&amp;imgurl=http://img1.liveinternet.ru/images/attach/c/7/98/99/98099321_large_3498930.jpg&amp;w=800&amp;h=600&amp;ei=fWadUraHCaWyywPY5oCIBA&amp;zoom=1&amp;ved=1t:3588,r:8,s:0,i:118&amp;iact=rc&amp;page=1&amp;tbnh=188&amp;tbnw=254&amp;start=0&amp;ndsp=19&amp;tx=156&amp;ty=10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imgres?newwindow=1&amp;rlz=1C2ASUM_enRU564RU564&amp;biw=1280&amp;bih=879&amp;tbm=isch&amp;tbnid=8bu-REckQrJLaM:&amp;imgrefurl=http://fotki.yandex.ru/users/djangalina/view/635567/&amp;docid=EXnBlGrOeZ3CvM&amp;itg=1&amp;imgurl=http://img-fotki.yandex.ru/get/6108/86191547.19/0_9b2af_72419406_-6-L.jpg&amp;w=500&amp;h=375&amp;ei=zmidUoaHL6m2yAPI3YGADw&amp;zoom=1&amp;ved=1t:3588,r:79,s:0,i:342&amp;iact=rc&amp;page=4&amp;tbnh=170&amp;tbnw=231&amp;start=73&amp;ndsp=27&amp;tx=127&amp;ty=39" TargetMode="External"/><Relationship Id="rId5" Type="http://schemas.openxmlformats.org/officeDocument/2006/relationships/hyperlink" Target="http://www.google.ru/imgres?start=126&amp;newwindow=1&amp;rlz=1C2ASUM_enRU564RU564&amp;biw=1280&amp;bih=879&amp;tbm=isch&amp;tbnid=VUlaxz_MAA8xTM:&amp;imgrefurl=http://portaltravi.ru/rast_15/263-podsnezhnik.html&amp;docid=7wo-R1pYx4hNnM&amp;imgurl=http://portaltravi.ru/uploads/Podsnejnik2.JPG&amp;w=510&amp;h=382&amp;ei=U2idUq7HK4bLywO35IGQAw&amp;zoom=1&amp;ved=1t:3588,r:36,s:100,i:112&amp;iact=rc&amp;page=6&amp;tbnh=194&amp;tbnw=258&amp;ndsp=28&amp;tx=133&amp;ty=80" TargetMode="External"/><Relationship Id="rId4" Type="http://schemas.openxmlformats.org/officeDocument/2006/relationships/hyperlink" Target="http://www.google.ru/imgres?start=101&amp;newwindow=1&amp;rlz=1C2ASUM_enRU564RU564&amp;biw=1280&amp;bih=879&amp;tbm=isch&amp;tbnid=aMUpn4NRll1VVM:&amp;imgrefurl=http://www.chitalnya.ru/work/330734/&amp;docid=dT6fEddIKpUW8M&amp;imgurl=http://img01.chitalnya.ru/upload/533/48390609864145.jpg&amp;w=450&amp;h=359&amp;ei=9GedUr6UJaj8ywPwiIDwCg&amp;zoom=1&amp;ved=1t:3588,r:20,s:100,i:64&amp;iact=rc&amp;page=5&amp;tbnh=174&amp;tbnw=233&amp;ndsp=26&amp;tx=70&amp;ty=6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start=126&amp;newwindow=1&amp;rlz=1C2ASUM_enRU564RU564&amp;biw=1280&amp;bih=879&amp;tbm=isch&amp;tbnid=VUlaxz_MAA8xTM:&amp;imgrefurl=http://portaltravi.ru/rast_15/263-podsnezhnik.html&amp;docid=7wo-R1pYx4hNnM&amp;imgurl=http://portaltravi.ru/uploads/Podsnejnik2.JPG&amp;w=510&amp;h=382&amp;ei=U2idUq7HK4bLywO35IGQAw&amp;zoom=1&amp;ved=1t:3588,r:36,s:100,i:112&amp;iact=rc&amp;page=6&amp;tbnh=194&amp;tbnw=258&amp;ndsp=28&amp;tx=133&amp;ty=80" TargetMode="External"/><Relationship Id="rId2" Type="http://schemas.openxmlformats.org/officeDocument/2006/relationships/hyperlink" Target="http://www.google.ru/imgres?start=101&amp;newwindow=1&amp;rlz=1C2ASUM_enRU564RU564&amp;biw=1280&amp;bih=879&amp;tbm=isch&amp;tbnid=aMUpn4NRll1VVM:&amp;imgrefurl=http://www.chitalnya.ru/work/330734/&amp;docid=dT6fEddIKpUW8M&amp;imgurl=http://img01.chitalnya.ru/upload/533/48390609864145.jpg&amp;w=450&amp;h=359&amp;ei=9GedUr6UJaj8ywPwiIDwCg&amp;zoom=1&amp;ved=1t:3588,r:20,s:100,i:64&amp;iact=rc&amp;page=5&amp;tbnh=174&amp;tbnw=233&amp;ndsp=26&amp;tx=70&amp;ty=6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imgres?newwindow=1&amp;rlz=1C2ASUM_enRU564RU564&amp;biw=1280&amp;bih=879&amp;tbm=isch&amp;tbnid=w0I44oqSfNkM6M:&amp;imgrefurl=http://www.kladovayalesa.ru/archives/3589&amp;docid=XGssMq3bqrR2NM&amp;imgurl=http://www.kladovayalesa.ru/wp-content/uploads/2013/04/%2525D0%2525BC%2525D0%2525B0%2525D1%252582%2525D1%25258C-%2525D0%2525B8-%2525D0%2525BC%2525D0%2525B0%2525D1%252587%2525D0%2525B5%2525D1%252585%2525D0%2525B0-e1366570727811.jpg&amp;w=650&amp;h=487&amp;ei=mWqdUv7DEIviywObtYLgBg&amp;zoom=1&amp;ved=1t:3588,r:56,s:0,i:273&amp;iact=rc&amp;page=3&amp;tbnh=177&amp;tbnw=259&amp;start=56&amp;ndsp=29&amp;tx=163&amp;ty=85" TargetMode="External"/><Relationship Id="rId5" Type="http://schemas.openxmlformats.org/officeDocument/2006/relationships/hyperlink" Target="http://www.google.ru/imgres?start=106&amp;newwindow=1&amp;rlz=1C2ASUM_enRU564RU564&amp;biw=1280&amp;bih=879&amp;tbm=isch&amp;tbnid=p4_ecBv_NnlVeM:&amp;imgrefurl=http://futuregarden.ru/portfolio/mnogoletnie-rasteniya-dlya-cvetnikov/mnogoletnie-travyanistye-rasteniya-medunica.html&amp;docid=l5ZtFNA_AqcpGM&amp;imgurl=http://futuregarden.ru/dvig/data/upimages/mtdunica08.JPG&amp;w=640&amp;h=480&amp;ei=R2qdUuW6DbTaygO2j4D4BA&amp;zoom=1&amp;ved=1t:3588,r:11,s:100,i:37&amp;iact=rc&amp;page=5&amp;tbnh=178&amp;tbnw=229&amp;ndsp=31&amp;tx=116&amp;ty=84" TargetMode="External"/><Relationship Id="rId4" Type="http://schemas.openxmlformats.org/officeDocument/2006/relationships/hyperlink" Target="http://www.google.ru/imgres?newwindow=1&amp;rlz=1C2ASUM_enRU564RU564&amp;biw=1280&amp;bih=879&amp;tbm=isch&amp;tbnid=8bu-REckQrJLaM:&amp;imgrefurl=http://fotki.yandex.ru/users/djangalina/view/635567/&amp;docid=EXnBlGrOeZ3CvM&amp;itg=1&amp;imgurl=http://img-fotki.yandex.ru/get/6108/86191547.19/0_9b2af_72419406_-6-L.jpg&amp;w=500&amp;h=375&amp;ei=zmidUoaHL6m2yAPI3YGADw&amp;zoom=1&amp;ved=1t:3588,r:79,s:0,i:342&amp;iact=rc&amp;page=4&amp;tbnh=170&amp;tbnw=231&amp;start=73&amp;ndsp=27&amp;tx=127&amp;ty=3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newwindow=1&amp;rlz=1C2ASUM_enRU564RU564&amp;biw=1280&amp;bih=879&amp;tbm=isch&amp;tbnid=8l05FV5NYLn0vM:&amp;imgrefurl=http://flosad.ucoz.ru/publ/khokhlatka_corydalis_koridalis/1-1-0-51&amp;docid=tMRuhLDlH4F0JM&amp;imgurl=http://flosad.ucoz.ru/_pu/0/95893901.jpg&amp;w=500&amp;h=375&amp;ei=lmudUrruDK-RywP4xICoDw&amp;zoom=1&amp;ved=1t:3588,r:67,s:0,i:306&amp;iact=rc&amp;page=3&amp;tbnh=176&amp;tbnw=235&amp;start=50&amp;ndsp=31&amp;tx=135&amp;ty=64" TargetMode="External"/><Relationship Id="rId2" Type="http://schemas.openxmlformats.org/officeDocument/2006/relationships/hyperlink" Target="http://www.google.ru/imgres?newwindow=1&amp;rlz=1C2ASUM_enRU564RU564&amp;biw=1280&amp;bih=879&amp;tbm=isch&amp;tbnid=sjtjtnJbVKb2cM:&amp;imgrefurl=http://ru.wikipedia.org/wiki/%25D0%259F%25D1%2580%25D0%25BE%25D0%25BB%25D0%25B5%25D1%2581%25D0%25BA%25D0%25B0&amp;docid=khPwezdD_V-pdM&amp;imgurl=http://upload.wikimedia.org/wikipedia/commons/f/f7/Scilla_hyacinthoides_2.jpg&amp;w=1800&amp;h=1389&amp;ei=SWudUoq_Lsf8ygPLvoHgDA&amp;zoom=1&amp;ved=1t:3588,r:8,s:0,i:121&amp;iact=rc&amp;page=1&amp;tbnh=181&amp;tbnw=247&amp;start=0&amp;ndsp=16&amp;tx=169&amp;ty=10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ru/imgres?newwindow=1&amp;sa=X&amp;rlz=1C2ASUM_enRU564RU564&amp;biw=1280&amp;bih=922&amp;tbm=isch&amp;tbnid=H04IK-GbkhFl7M:&amp;imgrefurl=http://ru.wikipedia.org/wiki/%25D0%259F%25D1%2580%25D0%25BE%25D0%25BB%25D0%25B5%25D1%2581%25D0%25BA%25D0%25B0&amp;docid=khPwezdD_V-pdM&amp;imgurl=http://upload.wikimedia.org/wikipedia/commons/0/07/Dunkle_Sternhyazinthe_2008-3-7a.JPG&amp;w=2254&amp;h=1996&amp;ei=x9WdUu2dIeWoyAPmqoG4Ag&amp;zoom=1&amp;ved=1t:3588,r:1,s:0,i:102&amp;iact=rc&amp;page=1&amp;tbnh=183&amp;tbnw=222&amp;start=0&amp;ndsp=22&amp;tx=80&amp;ty=98" TargetMode="External"/><Relationship Id="rId4" Type="http://schemas.openxmlformats.org/officeDocument/2006/relationships/hyperlink" Target="http://www.google.ru/imgres?newwindow=1&amp;rlz=1C2ASUM_enRU564RU564&amp;biw=1280&amp;bih=879&amp;tbm=isch&amp;tbnid=vaWmkuiyEA7iiM:&amp;imgrefurl=http://zelenplaneta.ru/90-vetrenica-anemone-l.html&amp;docid=ox6Ps4VtjvomOM&amp;imgurl=http://zelenplaneta.ru/uploads/posts/2009-06/1245229703_anemone-sylvestris.jpg&amp;w=640&amp;h=480&amp;ei=HGydUovuDNSWyQPa0IDoDA&amp;zoom=1&amp;ved=1t:3588,r:21,s:0,i:168&amp;iact=rc&amp;page=1&amp;tbnh=181&amp;tbnw=236&amp;start=0&amp;ndsp=24&amp;tx=112&amp;ty=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8072338" cy="4248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ссассин\Documents\ros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6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390" y="1944455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            </a:t>
            </a:r>
            <a:r>
              <a:rPr lang="ru-RU" sz="6000" dirty="0" smtClean="0">
                <a:solidFill>
                  <a:srgbClr val="FF0000"/>
                </a:solidFill>
              </a:rPr>
              <a:t>Растения весной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5538" y="357301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597355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Презентацию  выполнила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Киреева Любовь Ильинична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МАОУ гимназия 52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Г. Ростова-на-Дону.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646" y="-1"/>
            <a:ext cx="9156646" cy="68674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      Хохлатка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7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91" y="0"/>
            <a:ext cx="9287684" cy="6858000"/>
          </a:xfrm>
        </p:spPr>
      </p:pic>
      <p:sp>
        <p:nvSpPr>
          <p:cNvPr id="3" name="TextBox 2"/>
          <p:cNvSpPr txBox="1"/>
          <p:nvPr/>
        </p:nvSpPr>
        <p:spPr>
          <a:xfrm>
            <a:off x="611560" y="105273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Благодарю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619672" y="3717032"/>
            <a:ext cx="5066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             за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013470" y="5468549"/>
            <a:ext cx="3879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в</a:t>
            </a:r>
            <a:r>
              <a:rPr lang="ru-RU" sz="5400" dirty="0" smtClean="0">
                <a:solidFill>
                  <a:srgbClr val="FF0000"/>
                </a:solidFill>
              </a:rPr>
              <a:t>нимание.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0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hlinkClick r:id="rId2"/>
              </a:rPr>
              <a:t>Электронные ресурсы</a:t>
            </a:r>
          </a:p>
          <a:p>
            <a:r>
              <a:rPr lang="ru-RU" sz="1300" u="sng" dirty="0" smtClean="0">
                <a:hlinkClick r:id="rId2"/>
              </a:rPr>
              <a:t>http</a:t>
            </a:r>
            <a:r>
              <a:rPr lang="ru-RU" sz="1300" u="sng" dirty="0">
                <a:hlinkClick r:id="rId2"/>
              </a:rPr>
              <a:t>://www.google.ru/imgres?newwindow=1&amp;rlz=1C2ASUM_enRU564RU564&amp;biw=1280&amp;bih=879&amp;tbm=isch&amp;tbnid=EcWa4QC_Qg7IlM:&amp;imgrefurl=http://www.liveinternet.ru/tags/%25CB%25E0%25ED%25E4%25FB%25F8%2B%25F0%25E0%25F1%25F6%25E2%25E5%25F2%25E0%25E5%25F2!/&amp;docid=ELI7MJCQHsyk3M&amp;imgurl=http://img1.liveinternet.ru/images/attach/c/7/98/99/98099321_large_3498930.jpg&amp;w=800&amp;h=600&amp;ei=fWadUraHCaWyywPY5oCIBA&amp;zoom=1&amp;ved=1t:3588,r:8,s:0,i:118&amp;iact=rc&amp;page=1&amp;tbnh=188&amp;tbnw=254&amp;start=0&amp;ndsp=19&amp;tx=156&amp;ty=105</a:t>
            </a:r>
            <a:r>
              <a:rPr lang="ru-RU" sz="1300" dirty="0"/>
              <a:t> –ландыш</a:t>
            </a:r>
          </a:p>
          <a:p>
            <a:r>
              <a:rPr lang="ru-RU" sz="1300" u="sng" dirty="0">
                <a:hlinkClick r:id="rId3"/>
              </a:rPr>
              <a:t>http://www.google.ru/imgres?start=177&amp;newwindow=1&amp;rlz=1C2ASUM_enRU564RU564&amp;biw=1280&amp;bih=879&amp;tbm=isch&amp;tbnid=8FrQdwlrZeZNoM:&amp;imgrefurl=http://www.liveinternet.ru/users/3682897/post126546316/&amp;docid=a2VgllpolWTF_M&amp;imgurl=http://content.foto.mail.ru/list/sveta_morozova69/_blogs/i-827.jpg&amp;w=600&amp;h=444&amp;ei=YmedUvu2B8iayAOKzYDoCA&amp;zoom=1&amp;ved=1t:3588,r:81,s:100,i:247&amp;iact=rc&amp;page=8&amp;tbnh=185&amp;tbnw=225&amp;ndsp=26&amp;tx=87&amp;ty=91</a:t>
            </a:r>
            <a:r>
              <a:rPr lang="ru-RU" sz="1300" dirty="0"/>
              <a:t> </a:t>
            </a:r>
            <a:r>
              <a:rPr lang="ru-RU" sz="1300" dirty="0" smtClean="0"/>
              <a:t>одуванчик</a:t>
            </a:r>
          </a:p>
          <a:p>
            <a:r>
              <a:rPr lang="ru-RU" sz="1300" u="sng" dirty="0">
                <a:hlinkClick r:id="rId4"/>
              </a:rPr>
              <a:t>http://www.google.ru/imgres?start=101&amp;newwindow=1&amp;rlz=1C2ASUM_enRU564RU564&amp;biw=1280&amp;bih=879&amp;tbm=isch&amp;tbnid=aMUpn4NRll1VVM:&amp;imgrefurl=http://www.chitalnya.ru/work/330734/&amp;docid=dT6fEddIKpUW8M&amp;imgurl=http://img01.chitalnya.ru/upload/533/48390609864145.jpg&amp;w=450&amp;h=359&amp;ei=9GedUr6UJaj8ywPwiIDwCg&amp;zoom=1&amp;ved=1t:3588,r:20,s:100,i:64&amp;iact=rc&amp;page=5&amp;tbnh=174&amp;tbnw=233&amp;ndsp=26&amp;tx=70&amp;ty=63</a:t>
            </a:r>
            <a:r>
              <a:rPr lang="ru-RU" sz="1300" dirty="0"/>
              <a:t> одуванчик жёлтый</a:t>
            </a:r>
          </a:p>
          <a:p>
            <a:r>
              <a:rPr lang="ru-RU" sz="1300" u="sng" dirty="0">
                <a:hlinkClick r:id="rId5"/>
              </a:rPr>
              <a:t>http://www.google.ru/imgres?start=126&amp;newwindow=1&amp;rlz=1C2ASUM_enRU564RU564&amp;biw=1280&amp;bih=879&amp;tbm=isch&amp;tbnid=VUlaxz_MAA8xTM:&amp;imgrefurl=http://portaltravi.ru/rast_15/263-podsnezhnik.html&amp;docid=7wo-R1pYx4hNnM&amp;imgurl=http://portaltravi.ru/uploads/Podsnejnik2.JPG&amp;w=510&amp;h=382&amp;ei=U2idUq7HK4bLywO35IGQAw&amp;zoom=1&amp;ved=1t:3588,r:36,s:100,i:112&amp;iact=rc&amp;page=6&amp;tbnh=194&amp;tbnw=258&amp;ndsp=28&amp;tx=133&amp;ty=80</a:t>
            </a:r>
            <a:r>
              <a:rPr lang="ru-RU" sz="1300" dirty="0"/>
              <a:t> подснежник</a:t>
            </a:r>
          </a:p>
          <a:p>
            <a:r>
              <a:rPr lang="ru-RU" sz="1300" u="sng" dirty="0">
                <a:hlinkClick r:id="rId6"/>
              </a:rPr>
              <a:t>http://www.google.ru/imgres?newwindow=1&amp;rlz=1C2ASUM_enRU564RU564&amp;biw=1280&amp;bih=879&amp;tbm=isch&amp;tbnid=8bu-REckQrJLaM:&amp;imgrefurl=http://fotki.yandex.ru/users/djangalina/view/635567/&amp;docid=EXnBlGrOeZ3CvM&amp;itg=1&amp;imgurl=http://img-fotki.yandex.ru/get/6108/86191547.19/0_9b2af_72419406_-6-L.jpg&amp;w=500&amp;h=375&amp;ei=zmidUoaHL6m2yAPI3YGADw&amp;zoom=1&amp;ved=1t:3588,r:79,s:0,i:342&amp;iact=rc&amp;page=4&amp;tbnh=170&amp;tbnw=231&amp;start=73&amp;ndsp=27&amp;tx=127&amp;ty=39</a:t>
            </a:r>
            <a:r>
              <a:rPr lang="ru-RU" sz="1300" dirty="0"/>
              <a:t>  фиалка лесная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229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4969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hlinkClick r:id="rId2"/>
              </a:rPr>
              <a:t>http://www.google.ru/imgres?start=101&amp;newwindow=1&amp;rlz=1C2ASUM_enRU564RU564&amp;biw=1280&amp;bih=879&amp;tbm=isch&amp;tbnid=aMUpn4NRll1VVM:&amp;imgrefurl=http://www.chitalnya.ru/work/330734/&amp;docid=dT6fEddIKpUW8M&amp;imgurl=http://img01.chitalnya.ru/upload/533/48390609864145.jpg&amp;w=450&amp;h=359&amp;ei=9GedUr6UJaj8ywPwiIDwCg&amp;zoom=1&amp;ved=1t:3588,r:20,s:100,i:64&amp;iact=rc&amp;page=5&amp;tbnh=174&amp;tbnw=233&amp;ndsp=26&amp;tx=70&amp;ty=63</a:t>
            </a:r>
            <a:r>
              <a:rPr lang="ru-RU" sz="1400" dirty="0"/>
              <a:t> одуванчик жёлтый</a:t>
            </a:r>
          </a:p>
          <a:p>
            <a:r>
              <a:rPr lang="ru-RU" sz="1400" u="sng" dirty="0">
                <a:hlinkClick r:id="rId3"/>
              </a:rPr>
              <a:t>http://www.google.ru/imgres?start=126&amp;newwindow=1&amp;rlz=1C2ASUM_enRU564RU564&amp;biw=1280&amp;bih=879&amp;tbm=isch&amp;tbnid=VUlaxz_MAA8xTM:&amp;imgrefurl=http://portaltravi.ru/rast_15/263-podsnezhnik.html&amp;docid=7wo-R1pYx4hNnM&amp;imgurl=http://portaltravi.ru/uploads/Podsnejnik2.JPG&amp;w=510&amp;h=382&amp;ei=U2idUq7HK4bLywO35IGQAw&amp;zoom=1&amp;ved=1t:3588,r:36,s:100,i:112&amp;iact=rc&amp;page=6&amp;tbnh=194&amp;tbnw=258&amp;ndsp=28&amp;tx=133&amp;ty=80</a:t>
            </a:r>
            <a:r>
              <a:rPr lang="ru-RU" sz="1400" dirty="0"/>
              <a:t> подснежник</a:t>
            </a:r>
          </a:p>
          <a:p>
            <a:r>
              <a:rPr lang="ru-RU" sz="1400" u="sng" dirty="0">
                <a:hlinkClick r:id="rId4"/>
              </a:rPr>
              <a:t>http://www.google.ru/imgres?newwindow=1&amp;rlz=1C2ASUM_enRU564RU564&amp;biw=1280&amp;bih=879&amp;tbm=isch&amp;tbnid=8bu-REckQrJLaM:&amp;imgrefurl=http://fotki.yandex.ru/users/djangalina/view/635567/&amp;docid=EXnBlGrOeZ3CvM&amp;itg=1&amp;imgurl=http://img-fotki.yandex.ru/get/6108/86191547.19/0_9b2af_72419406_-6-L.jpg&amp;w=500&amp;h=375&amp;ei=zmidUoaHL6m2yAPI3YGADw&amp;zoom=1&amp;ved=1t:3588,r:79,s:0,i:342&amp;iact=rc&amp;page=4&amp;tbnh=170&amp;tbnw=231&amp;start=73&amp;ndsp=27&amp;tx=127&amp;ty=39</a:t>
            </a:r>
            <a:r>
              <a:rPr lang="ru-RU" sz="1400" dirty="0"/>
              <a:t>  фиалка </a:t>
            </a:r>
            <a:r>
              <a:rPr lang="ru-RU" sz="1400" dirty="0" smtClean="0"/>
              <a:t>лесная</a:t>
            </a:r>
          </a:p>
          <a:p>
            <a:r>
              <a:rPr lang="ru-RU" sz="1400" u="sng" dirty="0">
                <a:hlinkClick r:id="rId5"/>
              </a:rPr>
              <a:t>http://www.google.ru/imgres?start=106&amp;newwindow=1&amp;rlz=1C2ASUM_enRU564RU564&amp;biw=1280&amp;bih=879&amp;tbm=isch&amp;tbnid=p4_ecBv_NnlVeM:&amp;imgrefurl=http://futuregarden.ru/portfolio/mnogoletnie-rasteniya-dlya-cvetnikov/mnogoletnie-travyanistye-rasteniya-medunica.html&amp;docid=l5ZtFNA_AqcpGM&amp;imgurl=http://futuregarden.ru/dvig/data/upimages/mtdunica08.JPG&amp;w=640&amp;h=480&amp;ei=R2qdUuW6DbTaygO2j4D4BA&amp;zoom=1&amp;ved=1t:3588,r:11,s:100,i:37&amp;iact=rc&amp;page=5&amp;tbnh=178&amp;tbnw=229&amp;ndsp=31&amp;tx=116&amp;ty=84</a:t>
            </a:r>
            <a:r>
              <a:rPr lang="ru-RU" sz="1400" dirty="0"/>
              <a:t>   медуница</a:t>
            </a:r>
          </a:p>
          <a:p>
            <a:r>
              <a:rPr lang="ru-RU" sz="1400" u="sng" dirty="0">
                <a:hlinkClick r:id="rId6"/>
              </a:rPr>
              <a:t>http://www.google.ru/imgres?newwindow=1&amp;rlz=1C2ASUM_enRU564RU564&amp;biw=1280&amp;bih=879&amp;tbm=isch&amp;tbnid=w0I44oqSfNkM6M:&amp;imgrefurl=http://www.kladovayalesa.ru/archives/3589&amp;docid=XGssMq3bqrR2NM&amp;imgurl=http://www.kladovayalesa.ru/wp-content/uploads/2013/04/%2525D0%2525BC%2525D0%2525B0%2525D1%252582%2525D1%25258C-%2525D0%2525B8-%2525D0%2525BC%2525D0%2525B0%2525D1%252587%2525D0%2525B5%2525D1%252585%2525D0%2525B0-e1366570727811.jpg&amp;w=650&amp;h=487&amp;ei=mWqdUv7DEIviywObtYLgBg&amp;zoom=1&amp;ved=1t:3588,r:56,s:0,i:273&amp;iact=rc&amp;page=3&amp;tbnh=177&amp;tbnw=259&amp;start=56&amp;ndsp=29&amp;tx=163&amp;ty=85</a:t>
            </a:r>
            <a:r>
              <a:rPr lang="ru-RU" sz="1400" dirty="0"/>
              <a:t> мать-и-мачеха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237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768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hlinkClick r:id="rId2"/>
              </a:rPr>
              <a:t>http://www.google.ru/imgres?newwindow=1&amp;rlz=1C2ASUM_enRU564RU564&amp;biw=1280&amp;bih=879&amp;tbm=isch&amp;tbnid=sjtjtnJbVKb2cM:&amp;imgrefurl=http://ru.wikipedia.org/wiki/%25D0%259F%25D1%2580%25D0%25BE%25D0%25BB%25D0%25B5%25D1%2581%25D0%25BA%25D0%25B0&amp;docid=khPwezdD_V-pdM&amp;imgurl=http://upload.wikimedia.org/wikipedia/commons/f/f7/Scilla_hyacinthoides_2.jpg&amp;w=1800&amp;h=1389&amp;ei=SWudUoq_Lsf8ygPLvoHgDA&amp;zoom=1&amp;ved=1t:3588,r:8,s:0,i:121&amp;iact=rc&amp;page=1&amp;tbnh=181&amp;tbnw=247&amp;start=0&amp;ndsp=16&amp;tx=169&amp;ty=100</a:t>
            </a:r>
            <a:r>
              <a:rPr lang="ru-RU" sz="1400" dirty="0"/>
              <a:t> пролеска</a:t>
            </a:r>
          </a:p>
          <a:p>
            <a:r>
              <a:rPr lang="ru-RU" sz="1400" u="sng" dirty="0">
                <a:hlinkClick r:id="rId3"/>
              </a:rPr>
              <a:t>http://www.google.ru/imgres?newwindow=1&amp;rlz=1C2ASUM_enRU564RU564&amp;biw=1280&amp;bih=879&amp;tbm=isch&amp;tbnid=8l05FV5NYLn0vM:&amp;imgrefurl=http://flosad.ucoz.ru/publ/khokhlatka_corydalis_koridalis/1-1-0-51&amp;docid=tMRuhLDlH4F0JM&amp;imgurl=http://flosad.ucoz.ru/_pu/0/95893901.jpg&amp;w=500&amp;h=375&amp;ei=lmudUrruDK-RywP4xICoDw&amp;zoom=1&amp;ved=1t:3588,r:67,s:0,i:306&amp;iact=rc&amp;page=3&amp;tbnh=176&amp;tbnw=235&amp;start=50&amp;ndsp=31&amp;tx=135&amp;ty=64</a:t>
            </a:r>
            <a:r>
              <a:rPr lang="ru-RU" sz="1400" dirty="0"/>
              <a:t> хохлатка</a:t>
            </a:r>
          </a:p>
          <a:p>
            <a:r>
              <a:rPr lang="ru-RU" sz="1400" u="sng" dirty="0">
                <a:hlinkClick r:id="rId4"/>
              </a:rPr>
              <a:t>http://www.google.ru/imgres?newwindow=1&amp;rlz=1C2ASUM_enRU564RU564&amp;biw=1280&amp;bih=879&amp;tbm=isch&amp;tbnid=vaWmkuiyEA7iiM:&amp;imgrefurl=http://zelenplaneta.ru/90-vetrenica-anemone-l.html&amp;docid=ox6Ps4VtjvomOM&amp;imgurl=http://zelenplaneta.ru/uploads/posts/2009-06/1245229703_anemone-sylvestris.jpg&amp;w=640&amp;h=480&amp;ei=HGydUovuDNSWyQPa0IDoDA&amp;zoom=1&amp;ved=1t:3588,r:21,s:0,i:168&amp;iact=rc&amp;page=1&amp;tbnh=181&amp;tbnw=236&amp;start=0&amp;ndsp=24&amp;tx=112&amp;ty=81</a:t>
            </a:r>
            <a:r>
              <a:rPr lang="ru-RU" sz="1400" dirty="0"/>
              <a:t> </a:t>
            </a:r>
            <a:r>
              <a:rPr lang="ru-RU" sz="1400" dirty="0" smtClean="0"/>
              <a:t>ветреница</a:t>
            </a:r>
          </a:p>
          <a:p>
            <a:r>
              <a:rPr lang="ru-RU" sz="1400" u="sng" dirty="0">
                <a:hlinkClick r:id="rId5"/>
              </a:rPr>
              <a:t>http://www.google.ru/imgres?newwindow=1&amp;sa=X&amp;rlz=1C2ASUM_enRU564RU564&amp;biw=1280&amp;bih=922&amp;tbm=isch&amp;tbnid=H04IK-GbkhFl7M:&amp;imgrefurl=http://ru.wikipedia.org/wiki/%25D0%259F%25D1%2580%25D0%25BE%25D0%25BB%25D0%25B5%25D1%2581%25D0%25BA%25D0%25B0&amp;docid=khPwezdD_V-pdM&amp;imgurl=http://upload.wikimedia.org/wikipedia/commons/0/07/Dunkle_Sternhyazinthe_2008-3-7a.JPG&amp;w=2254&amp;h=1996&amp;ei=x9WdUu2dIeWoyAPmqoG4Ag&amp;zoom=1&amp;ved=1t:3588,r:1,s:0,i:102&amp;iact=rc&amp;page=1&amp;tbnh=183&amp;tbnw=222&amp;start=0&amp;ndsp=22&amp;tx=80&amp;ty=98</a:t>
            </a:r>
            <a:r>
              <a:rPr lang="ru-RU" sz="1400" dirty="0"/>
              <a:t> пролеска 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01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52" y="0"/>
            <a:ext cx="9146952" cy="68602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      </a:t>
            </a:r>
            <a:r>
              <a:rPr lang="ru-RU" sz="4400" dirty="0" err="1" smtClean="0">
                <a:solidFill>
                  <a:srgbClr val="FFFF00"/>
                </a:solidFill>
              </a:rPr>
              <a:t>Ветренница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9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             Ландыш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r="51"/>
          <a:stretch>
            <a:fillRect/>
          </a:stretch>
        </p:blipFill>
        <p:spPr>
          <a:xfrm>
            <a:off x="107503" y="34496"/>
            <a:ext cx="9018023" cy="67635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      Мать-и-мачеха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6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          Медуница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4716016" cy="108498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Одуванчик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" y="-29623"/>
            <a:ext cx="4749494" cy="37890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21289"/>
            <a:ext cx="4355976" cy="3223422"/>
          </a:xfrm>
        </p:spPr>
      </p:pic>
    </p:spTree>
    <p:extLst>
      <p:ext uri="{BB962C8B-B14F-4D97-AF65-F5344CB8AC3E}">
        <p14:creationId xmlns:p14="http://schemas.microsoft.com/office/powerpoint/2010/main" val="408850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65"/>
          <a:stretch>
            <a:fillRect/>
          </a:stretch>
        </p:blipFill>
        <p:spPr>
          <a:xfrm>
            <a:off x="712" y="-1"/>
            <a:ext cx="9143287" cy="68574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     Подснежник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1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0770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1863"/>
            <a:ext cx="4570753" cy="3527098"/>
          </a:xfrm>
        </p:spPr>
      </p:pic>
      <p:sp>
        <p:nvSpPr>
          <p:cNvPr id="8" name="TextBox 7"/>
          <p:cNvSpPr txBox="1"/>
          <p:nvPr/>
        </p:nvSpPr>
        <p:spPr>
          <a:xfrm>
            <a:off x="0" y="501317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         Пролеска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2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05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              Фиалка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32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220</Words>
  <Application>Microsoft Office PowerPoint</Application>
  <PresentationFormat>Экран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Одуванчик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Ассассин</dc:creator>
  <cp:lastModifiedBy>Ассассин</cp:lastModifiedBy>
  <cp:revision>11</cp:revision>
  <dcterms:created xsi:type="dcterms:W3CDTF">2013-12-12T07:33:55Z</dcterms:created>
  <dcterms:modified xsi:type="dcterms:W3CDTF">2013-12-12T18:12:49Z</dcterms:modified>
</cp:coreProperties>
</file>