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E28F6-5AB5-4582-AA88-4BCA2C900E1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ECBD7-13AC-47D6-BB2B-F0EBE723DA1C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E28F6-5AB5-4582-AA88-4BCA2C900E1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ECBD7-13AC-47D6-BB2B-F0EBE723D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E28F6-5AB5-4582-AA88-4BCA2C900E1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ECBD7-13AC-47D6-BB2B-F0EBE723D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E28F6-5AB5-4582-AA88-4BCA2C900E1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ECBD7-13AC-47D6-BB2B-F0EBE723D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E28F6-5AB5-4582-AA88-4BCA2C900E1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ECBD7-13AC-47D6-BB2B-F0EBE723DA1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E28F6-5AB5-4582-AA88-4BCA2C900E1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ECBD7-13AC-47D6-BB2B-F0EBE723D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E28F6-5AB5-4582-AA88-4BCA2C900E1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ECBD7-13AC-47D6-BB2B-F0EBE723DA1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E28F6-5AB5-4582-AA88-4BCA2C900E1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ECBD7-13AC-47D6-BB2B-F0EBE723D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E28F6-5AB5-4582-AA88-4BCA2C900E1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ECBD7-13AC-47D6-BB2B-F0EBE723D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E28F6-5AB5-4582-AA88-4BCA2C900E1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ECBD7-13AC-47D6-BB2B-F0EBE723D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05E28F6-5AB5-4582-AA88-4BCA2C900E1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C1ECBD7-13AC-47D6-BB2B-F0EBE723D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05E28F6-5AB5-4582-AA88-4BCA2C900E1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C1ECBD7-13AC-47D6-BB2B-F0EBE723DA1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98%D0%B7%D0%BE%D0%B1%D1%80%D0%B0%D0%B6%D0%B5%D0%BD%D0%B8%D0%B5:Ovibos_moschatus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fotki.yandex.ru/users/kukhtinv/view/122953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.wikipedia.org/wiki/%D0%98%D0%B7%D0%BE%D0%B1%D1%80%D0%B0%D0%B6%D0%B5%D0%BD%D0%B8%D0%B5:Red.breasted.goose.arp.750pix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iki/%D0%98%D0%B7%D0%BE%D0%B1%D1%80%D0%B0%D0%B6%D0%B5%D0%BD%D0%B8%D0%B5:Ovis_canadensis_0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u.wikipedia.org/wiki/%D0%98%D0%B7%D0%BE%D0%B1%D1%80%D0%B0%D0%B6%D0%B5%D0%BD%D0%B8%D0%B5:Willow_grouse_standing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КРАСНАЯ КНИГА ТУНДРЫ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Составил  :</a:t>
            </a:r>
          </a:p>
          <a:p>
            <a:r>
              <a:rPr lang="ru-RU" dirty="0" smtClean="0"/>
              <a:t>Ученик 4 класса</a:t>
            </a:r>
          </a:p>
          <a:p>
            <a:r>
              <a:rPr lang="ru-RU" dirty="0" smtClean="0"/>
              <a:t>МОУ»Средняя школа №16»</a:t>
            </a:r>
          </a:p>
          <a:p>
            <a:r>
              <a:rPr lang="ru-RU" dirty="0" smtClean="0"/>
              <a:t>Луговой Юра.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ЯК</a:t>
            </a:r>
            <a:endParaRPr lang="ru-RU" dirty="0"/>
          </a:p>
        </p:txBody>
      </p:sp>
      <p:pic>
        <p:nvPicPr>
          <p:cNvPr id="4" name="Picture 21" descr="Овцебык">
            <a:hlinkClick r:id="rId2" tooltip="Овцебык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57158" y="1071546"/>
            <a:ext cx="8358246" cy="5226869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СЕСЕРНЫЙ ОЛЕНЬ</a:t>
            </a:r>
            <a:endParaRPr lang="ru-RU" dirty="0"/>
          </a:p>
        </p:txBody>
      </p:sp>
      <p:pic>
        <p:nvPicPr>
          <p:cNvPr id="4" name="Picture 6" descr="0_1df98_64cf081e_L">
            <a:hlinkClick r:id="rId2" tooltip="Перейти к следующему фото автора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52600" y="1784350"/>
            <a:ext cx="6096000" cy="4572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Краснозобая</a:t>
            </a:r>
            <a:r>
              <a:rPr lang="ru-RU" dirty="0" smtClean="0"/>
              <a:t> казарка</a:t>
            </a:r>
            <a:endParaRPr lang="ru-RU" dirty="0"/>
          </a:p>
        </p:txBody>
      </p:sp>
      <p:pic>
        <p:nvPicPr>
          <p:cNvPr id="4" name="Picture 10" descr="300px-Red">
            <a:hlinkClick r:id="rId2" tooltip="Red.breasted.goose.arp.750pix.jpg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57158" y="1285860"/>
            <a:ext cx="8429683" cy="4857784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Белый журавль</a:t>
            </a:r>
            <a:endParaRPr lang="ru-RU" dirty="0"/>
          </a:p>
        </p:txBody>
      </p:sp>
      <p:pic>
        <p:nvPicPr>
          <p:cNvPr id="4" name="Picture 32" descr="Sterh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857224" y="1428736"/>
            <a:ext cx="750099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Толсторог</a:t>
            </a:r>
            <a:endParaRPr lang="ru-RU" dirty="0"/>
          </a:p>
        </p:txBody>
      </p:sp>
      <p:pic>
        <p:nvPicPr>
          <p:cNvPr id="8" name="Picture 26" descr="Толсторог">
            <a:hlinkClick r:id="rId2" tooltip="Толсторог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714348" y="1571612"/>
            <a:ext cx="778674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31" descr="Самец белой куропатки в брачном наряде">
            <a:hlinkClick r:id="rId2" tooltip="Самец белой куропатки в брачном наряде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3" y="1500174"/>
            <a:ext cx="8275666" cy="4649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214290"/>
            <a:ext cx="6900882" cy="4143404"/>
          </a:xfrm>
        </p:spPr>
        <p:txBody>
          <a:bodyPr/>
          <a:lstStyle/>
          <a:p>
            <a:r>
              <a:rPr lang="ru-RU" dirty="0" err="1" smtClean="0"/>
              <a:t>Розовая</a:t>
            </a:r>
            <a:r>
              <a:rPr lang="ru-RU" dirty="0" smtClean="0"/>
              <a:t> чайка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36" descr="At-nestR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142984"/>
            <a:ext cx="778674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</TotalTime>
  <Words>26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КРАСНАЯ КНИГА ТУНДРЫ</vt:lpstr>
      <vt:lpstr>ЯК</vt:lpstr>
      <vt:lpstr>СЕСЕРНЫЙ ОЛЕНЬ</vt:lpstr>
      <vt:lpstr>Краснозобая казарка</vt:lpstr>
      <vt:lpstr>Белый журавль</vt:lpstr>
      <vt:lpstr>Толсторог</vt:lpstr>
      <vt:lpstr>Слайд 7</vt:lpstr>
      <vt:lpstr>Розовая чайка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КРАСНАЯ КНИГА ТУНДРЫ</dc:title>
  <dc:creator>1</dc:creator>
  <cp:lastModifiedBy>1</cp:lastModifiedBy>
  <cp:revision>2</cp:revision>
  <dcterms:created xsi:type="dcterms:W3CDTF">2013-12-13T04:55:20Z</dcterms:created>
  <dcterms:modified xsi:type="dcterms:W3CDTF">2013-12-13T05:09:33Z</dcterms:modified>
</cp:coreProperties>
</file>