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BEF64-446C-4B8C-9086-180A7B69971C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BAA29-E181-42A8-83EC-1842D64AB2C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BAA29-E181-42A8-83EC-1842D64AB2CB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76DD-4491-4EAF-B845-776216D7E606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D77D-B958-492C-AADA-22461B9226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76DD-4491-4EAF-B845-776216D7E606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D77D-B958-492C-AADA-22461B9226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76DD-4491-4EAF-B845-776216D7E606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D77D-B958-492C-AADA-22461B9226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76DD-4491-4EAF-B845-776216D7E606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D77D-B958-492C-AADA-22461B9226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76DD-4491-4EAF-B845-776216D7E606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D77D-B958-492C-AADA-22461B9226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76DD-4491-4EAF-B845-776216D7E606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D77D-B958-492C-AADA-22461B9226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76DD-4491-4EAF-B845-776216D7E606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D77D-B958-492C-AADA-22461B9226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76DD-4491-4EAF-B845-776216D7E606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D77D-B958-492C-AADA-22461B9226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76DD-4491-4EAF-B845-776216D7E606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D77D-B958-492C-AADA-22461B9226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76DD-4491-4EAF-B845-776216D7E606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D77D-B958-492C-AADA-22461B9226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76DD-4491-4EAF-B845-776216D7E606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D77D-B958-492C-AADA-22461B9226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476DD-4491-4EAF-B845-776216D7E606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AD77D-B958-492C-AADA-22461B9226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852936"/>
            <a:ext cx="7772400" cy="1470025"/>
          </a:xfrm>
        </p:spPr>
        <p:txBody>
          <a:bodyPr/>
          <a:lstStyle/>
          <a:p>
            <a:r>
              <a:rPr lang="ru-RU" b="1" u="sng" dirty="0" smtClean="0"/>
              <a:t>Суровая Арктика</a:t>
            </a:r>
            <a:endParaRPr lang="ru-RU" b="1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653136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Подготовила: учитель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нач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 классов</a:t>
            </a:r>
          </a:p>
          <a:p>
            <a:pPr algn="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МОУ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Угодичской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оош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Брусницина О.В.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9952" y="630932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2013 год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347864" y="4005064"/>
            <a:ext cx="2678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УМК «Гармония», 4 класс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heikyermami.com/wp-content/uploads/2008/07/imag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820786"/>
            <a:ext cx="3528392" cy="5310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6093296"/>
            <a:ext cx="5219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Метеорологические станции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5445303" y="6021288"/>
            <a:ext cx="3698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Ледокол «Ленин»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1268760"/>
            <a:ext cx="4600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Источники информации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988840"/>
            <a:ext cx="40682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1.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http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://images.yandex.ru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2852936"/>
            <a:ext cx="79437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00CC"/>
                </a:solidFill>
              </a:rPr>
              <a:t>2. О.Т. </a:t>
            </a:r>
            <a:r>
              <a:rPr lang="ru-RU" sz="2800" dirty="0" err="1" smtClean="0">
                <a:solidFill>
                  <a:srgbClr val="0000CC"/>
                </a:solidFill>
              </a:rPr>
              <a:t>Поглазова</a:t>
            </a:r>
            <a:r>
              <a:rPr lang="ru-RU" sz="2800" dirty="0" smtClean="0">
                <a:solidFill>
                  <a:srgbClr val="0000CC"/>
                </a:solidFill>
              </a:rPr>
              <a:t> «Окружающий мир»,</a:t>
            </a:r>
          </a:p>
          <a:p>
            <a:r>
              <a:rPr lang="ru-RU" sz="2800" dirty="0" smtClean="0">
                <a:solidFill>
                  <a:srgbClr val="0000CC"/>
                </a:solidFill>
              </a:rPr>
              <a:t>учебник, ч.1, Смоленск «Ассоциация 21 век, 2012 г.</a:t>
            </a:r>
            <a:endParaRPr lang="ru-RU" sz="28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2656"/>
            <a:ext cx="79036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Зона арктических пустынь</a:t>
            </a:r>
            <a:endParaRPr lang="ru-RU" sz="5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404664"/>
            <a:ext cx="3034549" cy="5755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FFC000"/>
                </a:solidFill>
              </a:rPr>
              <a:t>Очарована я Севером…</a:t>
            </a:r>
          </a:p>
          <a:p>
            <a:r>
              <a:rPr lang="ru-RU" sz="1400" b="1" dirty="0">
                <a:solidFill>
                  <a:srgbClr val="FFC000"/>
                </a:solidFill>
              </a:rPr>
              <a:t>И не буду это скрывать!</a:t>
            </a:r>
          </a:p>
          <a:p>
            <a:r>
              <a:rPr lang="ru-RU" sz="1400" b="1" dirty="0">
                <a:solidFill>
                  <a:srgbClr val="FFC000"/>
                </a:solidFill>
              </a:rPr>
              <a:t>Ни на какие красоты южные</a:t>
            </a:r>
          </a:p>
          <a:p>
            <a:r>
              <a:rPr lang="ru-RU" sz="1400" b="1" dirty="0">
                <a:solidFill>
                  <a:srgbClr val="FFC000"/>
                </a:solidFill>
              </a:rPr>
              <a:t>Не смогу я его променять.</a:t>
            </a:r>
          </a:p>
          <a:p>
            <a:r>
              <a:rPr lang="ru-RU" sz="1400" b="1" dirty="0">
                <a:solidFill>
                  <a:srgbClr val="FFC000"/>
                </a:solidFill>
              </a:rPr>
              <a:t> </a:t>
            </a:r>
          </a:p>
          <a:p>
            <a:r>
              <a:rPr lang="ru-RU" sz="1400" b="1" dirty="0" smtClean="0">
                <a:solidFill>
                  <a:srgbClr val="FFC000"/>
                </a:solidFill>
              </a:rPr>
              <a:t>Я </a:t>
            </a:r>
            <a:r>
              <a:rPr lang="ru-RU" sz="1400" b="1" dirty="0">
                <a:solidFill>
                  <a:srgbClr val="FFC000"/>
                </a:solidFill>
              </a:rPr>
              <a:t>люблю свою малую Родину,</a:t>
            </a:r>
          </a:p>
          <a:p>
            <a:r>
              <a:rPr lang="ru-RU" sz="1400" b="1" dirty="0">
                <a:solidFill>
                  <a:srgbClr val="FFC000"/>
                </a:solidFill>
              </a:rPr>
              <a:t>Этот дивный, суровый край.</a:t>
            </a:r>
          </a:p>
          <a:p>
            <a:r>
              <a:rPr lang="ru-RU" sz="1400" b="1" dirty="0">
                <a:solidFill>
                  <a:srgbClr val="FFC000"/>
                </a:solidFill>
              </a:rPr>
              <a:t>Здесь такие картины увидишь,</a:t>
            </a:r>
          </a:p>
          <a:p>
            <a:r>
              <a:rPr lang="ru-RU" sz="1400" b="1" dirty="0">
                <a:solidFill>
                  <a:srgbClr val="FFC000"/>
                </a:solidFill>
              </a:rPr>
              <a:t>Что нигде никогда не видал.</a:t>
            </a:r>
          </a:p>
          <a:p>
            <a:r>
              <a:rPr lang="ru-RU" sz="1400" b="1" dirty="0">
                <a:solidFill>
                  <a:srgbClr val="FFC000"/>
                </a:solidFill>
              </a:rPr>
              <a:t> </a:t>
            </a:r>
          </a:p>
          <a:p>
            <a:r>
              <a:rPr lang="ru-RU" sz="1400" b="1" dirty="0">
                <a:solidFill>
                  <a:srgbClr val="FFC000"/>
                </a:solidFill>
              </a:rPr>
              <a:t>Здесь такое небо огромное,</a:t>
            </a:r>
          </a:p>
          <a:p>
            <a:r>
              <a:rPr lang="ru-RU" sz="1400" b="1" dirty="0">
                <a:solidFill>
                  <a:srgbClr val="FFC000"/>
                </a:solidFill>
              </a:rPr>
              <a:t>А сиянье, как дар богов.</a:t>
            </a:r>
          </a:p>
          <a:p>
            <a:r>
              <a:rPr lang="ru-RU" sz="1400" b="1" dirty="0">
                <a:solidFill>
                  <a:srgbClr val="FFC000"/>
                </a:solidFill>
              </a:rPr>
              <a:t>Здесь </a:t>
            </a:r>
            <a:r>
              <a:rPr lang="ru-RU" sz="1400" b="1" dirty="0" err="1">
                <a:solidFill>
                  <a:srgbClr val="FFC000"/>
                </a:solidFill>
              </a:rPr>
              <a:t>жемчужинок</a:t>
            </a:r>
            <a:r>
              <a:rPr lang="ru-RU" sz="1400" b="1" dirty="0">
                <a:solidFill>
                  <a:srgbClr val="FFC000"/>
                </a:solidFill>
              </a:rPr>
              <a:t> море бездонное</a:t>
            </a:r>
          </a:p>
          <a:p>
            <a:r>
              <a:rPr lang="ru-RU" sz="1400" b="1" dirty="0">
                <a:solidFill>
                  <a:srgbClr val="FFC000"/>
                </a:solidFill>
              </a:rPr>
              <a:t>На безмолвной глади снегов.</a:t>
            </a:r>
          </a:p>
          <a:p>
            <a:r>
              <a:rPr lang="ru-RU" sz="1400" b="1" dirty="0">
                <a:solidFill>
                  <a:srgbClr val="FFC000"/>
                </a:solidFill>
              </a:rPr>
              <a:t> </a:t>
            </a:r>
          </a:p>
          <a:p>
            <a:r>
              <a:rPr lang="ru-RU" sz="1400" b="1" dirty="0">
                <a:solidFill>
                  <a:srgbClr val="FFC000"/>
                </a:solidFill>
              </a:rPr>
              <a:t>А какие краски у осени!</a:t>
            </a:r>
          </a:p>
          <a:p>
            <a:r>
              <a:rPr lang="ru-RU" sz="1400" b="1" dirty="0">
                <a:solidFill>
                  <a:srgbClr val="FFC000"/>
                </a:solidFill>
              </a:rPr>
              <a:t>Вся палитра ярких цветов.</a:t>
            </a:r>
          </a:p>
          <a:p>
            <a:r>
              <a:rPr lang="ru-RU" sz="1400" b="1" dirty="0">
                <a:solidFill>
                  <a:srgbClr val="FFC000"/>
                </a:solidFill>
              </a:rPr>
              <a:t>И озёра раскинулись синие-синие</a:t>
            </a:r>
          </a:p>
          <a:p>
            <a:r>
              <a:rPr lang="ru-RU" sz="1400" b="1" dirty="0">
                <a:solidFill>
                  <a:srgbClr val="FFC000"/>
                </a:solidFill>
              </a:rPr>
              <a:t>В окружении пёстрых лесов!</a:t>
            </a:r>
          </a:p>
          <a:p>
            <a:r>
              <a:rPr lang="ru-RU" sz="1400" b="1" dirty="0">
                <a:solidFill>
                  <a:srgbClr val="FFC000"/>
                </a:solidFill>
              </a:rPr>
              <a:t> </a:t>
            </a:r>
          </a:p>
          <a:p>
            <a:r>
              <a:rPr lang="ru-RU" sz="1400" b="1" dirty="0">
                <a:solidFill>
                  <a:srgbClr val="FFC000"/>
                </a:solidFill>
              </a:rPr>
              <a:t>Не поймет меня, может быть, тот,</a:t>
            </a:r>
          </a:p>
          <a:p>
            <a:r>
              <a:rPr lang="ru-RU" sz="1400" b="1" dirty="0">
                <a:solidFill>
                  <a:srgbClr val="FFC000"/>
                </a:solidFill>
              </a:rPr>
              <a:t>Кто здесь никогда не бывал,</a:t>
            </a:r>
          </a:p>
          <a:p>
            <a:r>
              <a:rPr lang="ru-RU" sz="1400" b="1" dirty="0">
                <a:solidFill>
                  <a:srgbClr val="FFC000"/>
                </a:solidFill>
              </a:rPr>
              <a:t>Кто суровую нежность Севера</a:t>
            </a:r>
          </a:p>
          <a:p>
            <a:r>
              <a:rPr lang="ru-RU" sz="1400" b="1" dirty="0">
                <a:solidFill>
                  <a:srgbClr val="FFC000"/>
                </a:solidFill>
              </a:rPr>
              <a:t>С молоком в себя не впитал.</a:t>
            </a:r>
          </a:p>
          <a:p>
            <a:r>
              <a:rPr lang="ru-RU" sz="1400" b="1" i="1" dirty="0">
                <a:solidFill>
                  <a:srgbClr val="FFC000"/>
                </a:solidFill>
              </a:rPr>
              <a:t>Эллина Меликова, 10 лет</a:t>
            </a:r>
            <a:endParaRPr lang="ru-RU" sz="1400" b="1" dirty="0">
              <a:solidFill>
                <a:srgbClr val="FFC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7" y="737700"/>
            <a:ext cx="3816424" cy="2555641"/>
          </a:xfrm>
          <a:prstGeom prst="rect">
            <a:avLst/>
          </a:prstGeom>
        </p:spPr>
      </p:pic>
      <p:pic>
        <p:nvPicPr>
          <p:cNvPr id="3" name="Рисунок 2" descr="i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4077072"/>
            <a:ext cx="3240360" cy="2430270"/>
          </a:xfrm>
          <a:prstGeom prst="rect">
            <a:avLst/>
          </a:prstGeom>
        </p:spPr>
      </p:pic>
      <p:pic>
        <p:nvPicPr>
          <p:cNvPr id="4" name="Рисунок 3" descr="8-foto-by-Afanassi-Makovnev_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1340768"/>
            <a:ext cx="4102189" cy="29346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27984" y="476672"/>
            <a:ext cx="4493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Растительный мир Арктики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78366918_image_08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667233" cy="3497138"/>
          </a:xfrm>
          <a:prstGeom prst="rect">
            <a:avLst/>
          </a:prstGeom>
        </p:spPr>
      </p:pic>
      <p:pic>
        <p:nvPicPr>
          <p:cNvPr id="6" name="Рисунок 5" descr="i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4077072"/>
            <a:ext cx="3441171" cy="2580878"/>
          </a:xfrm>
          <a:prstGeom prst="rect">
            <a:avLst/>
          </a:prstGeom>
        </p:spPr>
      </p:pic>
      <p:pic>
        <p:nvPicPr>
          <p:cNvPr id="7" name="Рисунок 6" descr="look.com.ua-3209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476672"/>
            <a:ext cx="4427984" cy="33209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536" y="5949280"/>
            <a:ext cx="3961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Животный мир Арктики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140968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Тюлень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292080" y="6237312"/>
            <a:ext cx="908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Моржи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236296" y="3429000"/>
            <a:ext cx="17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Белый медведь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2088232" cy="2771989"/>
          </a:xfrm>
          <a:prstGeom prst="rect">
            <a:avLst/>
          </a:prstGeom>
        </p:spPr>
      </p:pic>
      <p:pic>
        <p:nvPicPr>
          <p:cNvPr id="4" name="Рисунок 3" descr="zzRossGull2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88640"/>
            <a:ext cx="3528392" cy="2552204"/>
          </a:xfrm>
          <a:prstGeom prst="rect">
            <a:avLst/>
          </a:prstGeom>
        </p:spPr>
      </p:pic>
      <p:pic>
        <p:nvPicPr>
          <p:cNvPr id="5" name="Рисунок 4" descr="20090425-b_5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981450"/>
            <a:ext cx="4572000" cy="2876550"/>
          </a:xfrm>
          <a:prstGeom prst="rect">
            <a:avLst/>
          </a:prstGeom>
        </p:spPr>
      </p:pic>
      <p:pic>
        <p:nvPicPr>
          <p:cNvPr id="6" name="Рисунок 5" descr="800px-Uria_Lomvia_1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356992"/>
            <a:ext cx="4876800" cy="32491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11760" y="260648"/>
            <a:ext cx="739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</a:t>
            </a:r>
            <a:r>
              <a:rPr lang="ru-RU" dirty="0" smtClean="0"/>
              <a:t>упик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380312" y="2780928"/>
            <a:ext cx="1583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Розовая чайка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172400" y="3573016"/>
            <a:ext cx="776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Кайра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059832" y="2924944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«Птичий базар»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76672"/>
            <a:ext cx="6866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Цепь питания арктических животных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IMG_N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9596" y="1844824"/>
            <a:ext cx="8724892" cy="4233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1844824"/>
            <a:ext cx="511236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Международная</a:t>
            </a:r>
          </a:p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Красная</a:t>
            </a:r>
          </a:p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книга</a:t>
            </a:r>
            <a:endParaRPr lang="ru-RU" sz="5400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51e2768b802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129338"/>
          </a:xfrm>
          <a:prstGeom prst="rect">
            <a:avLst/>
          </a:prstGeom>
        </p:spPr>
      </p:pic>
      <p:pic>
        <p:nvPicPr>
          <p:cNvPr id="4" name="Рисунок 3" descr="zzRossGull2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121920"/>
            <a:ext cx="9312553" cy="6736080"/>
          </a:xfrm>
          <a:prstGeom prst="rect">
            <a:avLst/>
          </a:prstGeom>
        </p:spPr>
      </p:pic>
      <p:pic>
        <p:nvPicPr>
          <p:cNvPr id="7" name="Рисунок 6" descr="i (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1700808"/>
            <a:ext cx="5940151" cy="4346451"/>
          </a:xfrm>
          <a:prstGeom prst="rect">
            <a:avLst/>
          </a:prstGeom>
        </p:spPr>
      </p:pic>
      <p:pic>
        <p:nvPicPr>
          <p:cNvPr id="9" name="Рисунок 8" descr="look.com.ua-3209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324528" cy="6993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108</Words>
  <Application>Microsoft Office PowerPoint</Application>
  <PresentationFormat>Экран (4:3)</PresentationFormat>
  <Paragraphs>52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Суровая Арктика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Суровая Арктика</dc:title>
  <dc:creator>1</dc:creator>
  <cp:lastModifiedBy>1</cp:lastModifiedBy>
  <cp:revision>13</cp:revision>
  <dcterms:created xsi:type="dcterms:W3CDTF">2013-12-12T10:21:23Z</dcterms:created>
  <dcterms:modified xsi:type="dcterms:W3CDTF">2013-12-12T18:28:06Z</dcterms:modified>
</cp:coreProperties>
</file>