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58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1" d="100"/>
          <a:sy n="71" d="100"/>
        </p:scale>
        <p:origin x="-8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A620-9565-444D-BFB6-D07A2180A5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7514-4EB5-4348-A1F3-B74EB0CE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A620-9565-444D-BFB6-D07A2180A5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7514-4EB5-4348-A1F3-B74EB0CE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A620-9565-444D-BFB6-D07A2180A5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7514-4EB5-4348-A1F3-B74EB0CE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A620-9565-444D-BFB6-D07A2180A5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7514-4EB5-4348-A1F3-B74EB0CE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A620-9565-444D-BFB6-D07A2180A5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7514-4EB5-4348-A1F3-B74EB0CE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A620-9565-444D-BFB6-D07A2180A5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7514-4EB5-4348-A1F3-B74EB0CE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A620-9565-444D-BFB6-D07A2180A5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7514-4EB5-4348-A1F3-B74EB0CE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A620-9565-444D-BFB6-D07A2180A5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7514-4EB5-4348-A1F3-B74EB0CE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A620-9565-444D-BFB6-D07A2180A5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7514-4EB5-4348-A1F3-B74EB0CE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A620-9565-444D-BFB6-D07A2180A5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7514-4EB5-4348-A1F3-B74EB0CE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A620-9565-444D-BFB6-D07A2180A5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7514-4EB5-4348-A1F3-B74EB0CE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5A620-9565-444D-BFB6-D07A2180A5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57514-4EB5-4348-A1F3-B74EB0CE3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1571612"/>
            <a:ext cx="6572296" cy="31500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245187"/>
              </a:avLst>
            </a:prstTxWarp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Богородское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520 лет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Natasha\Desktop\ge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357430"/>
            <a:ext cx="2143140" cy="2428892"/>
          </a:xfrm>
          <a:prstGeom prst="rect">
            <a:avLst/>
          </a:prstGeom>
          <a:noFill/>
        </p:spPr>
      </p:pic>
      <p:pic>
        <p:nvPicPr>
          <p:cNvPr id="1027" name="Picture 3" descr="C:\Users\Natasha\Desktop\g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000372"/>
            <a:ext cx="442915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4929198"/>
            <a:ext cx="72866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Фигуры медведя и мужика, сидящие на бревне и бьющие по очереди молотами по наковальне, повторяют сюжет известной деревянной игрушки "кузнецы", родившийся у мастеров резьбы по дереву - жителей села </a:t>
            </a:r>
            <a:r>
              <a:rPr lang="ru-RU" b="1" dirty="0" err="1"/>
              <a:t>Богородское</a:t>
            </a:r>
            <a:r>
              <a:rPr lang="ru-RU" b="1" dirty="0"/>
              <a:t>. Эта композиция символически отражает старинные художественные промыслы местных жителей села</a:t>
            </a:r>
            <a:endParaRPr lang="ru-RU" dirty="0"/>
          </a:p>
        </p:txBody>
      </p:sp>
      <p:pic>
        <p:nvPicPr>
          <p:cNvPr id="2050" name="Picture 2" descr="C:\Users\Natasha\Desktop\кузне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6"/>
            <a:ext cx="678661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tasha\Desktop\ми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919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72066" y="571480"/>
            <a:ext cx="36433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Мёд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2066" y="1357298"/>
            <a:ext cx="1927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Берлога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2143116"/>
            <a:ext cx="1625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Сказка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214942" y="2928934"/>
            <a:ext cx="1242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Сила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286380" y="3571876"/>
            <a:ext cx="96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Лес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4357694"/>
            <a:ext cx="219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Топтыгин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11293" y="5143512"/>
            <a:ext cx="4032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Олимпийский мишка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996719"/>
            <a:ext cx="339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Медведь на ухо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28585" y="3711363"/>
            <a:ext cx="200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наступил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354041"/>
            <a:ext cx="2389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Медвежий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86380" y="1000108"/>
            <a:ext cx="1044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угол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4997247"/>
            <a:ext cx="2333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Медвежья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86557" y="5000636"/>
            <a:ext cx="1442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услуга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3714752"/>
            <a:ext cx="2987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Делить шкуру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14876" y="2282603"/>
            <a:ext cx="4096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неубитого медведя</a:t>
            </a:r>
            <a:endParaRPr lang="ru-RU" sz="3600" b="1" dirty="0"/>
          </a:p>
        </p:txBody>
      </p:sp>
      <p:cxnSp>
        <p:nvCxnSpPr>
          <p:cNvPr id="11" name="Прямая со стрелкой 10"/>
          <p:cNvCxnSpPr>
            <a:endCxn id="3" idx="1"/>
          </p:cNvCxnSpPr>
          <p:nvPr/>
        </p:nvCxnSpPr>
        <p:spPr>
          <a:xfrm rot="16200000" flipH="1">
            <a:off x="3054487" y="2160430"/>
            <a:ext cx="2605793" cy="114240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000364" y="1428736"/>
            <a:ext cx="2357454" cy="12858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3321835" y="2750339"/>
            <a:ext cx="1500198" cy="12858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3"/>
            <a:endCxn id="7" idx="1"/>
          </p:cNvCxnSpPr>
          <p:nvPr/>
        </p:nvCxnSpPr>
        <p:spPr>
          <a:xfrm>
            <a:off x="2905316" y="5320413"/>
            <a:ext cx="2081241" cy="33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429256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Natasha\Desktop\1-bi-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357563"/>
            <a:ext cx="4214810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tasha\Desktop\IMG_6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86808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7213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643570" y="500042"/>
            <a:ext cx="31432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Решение о строительстве первой в стране </a:t>
            </a:r>
            <a:r>
              <a:rPr lang="ru-RU" b="1" i="1" dirty="0" smtClean="0"/>
              <a:t>гидроаккумулирующей электростанции </a:t>
            </a:r>
            <a:r>
              <a:rPr lang="ru-RU" dirty="0" smtClean="0"/>
              <a:t>в Сергиево-Посадском районе Московской области было принято в начале 1970-х годов. На сегодняшний день </a:t>
            </a:r>
            <a:r>
              <a:rPr lang="ru-RU" b="1" i="1" dirty="0" err="1" smtClean="0"/>
              <a:t>Загорская</a:t>
            </a:r>
            <a:r>
              <a:rPr lang="ru-RU" b="1" i="1" dirty="0" smtClean="0"/>
              <a:t> ГАЭС</a:t>
            </a:r>
            <a:r>
              <a:rPr lang="ru-RU" dirty="0" smtClean="0"/>
              <a:t> - уникальная, единственная в России гидроаккумулирующая станция, способная не только производить, но и </a:t>
            </a:r>
            <a:r>
              <a:rPr lang="ru-RU" i="1" dirty="0" smtClean="0"/>
              <a:t>"запасать"</a:t>
            </a:r>
            <a:r>
              <a:rPr lang="ru-RU" dirty="0" smtClean="0"/>
              <a:t> электроэнергию.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557213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781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429256" y="0"/>
            <a:ext cx="3714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Вода идет вниз по огромным бетонным водоводам. Их диаметр - 7 метров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442912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714752"/>
            <a:ext cx="471487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atasha\Desktop\g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57752" cy="3643314"/>
          </a:xfrm>
          <a:prstGeom prst="rect">
            <a:avLst/>
          </a:prstGeom>
          <a:noFill/>
        </p:spPr>
      </p:pic>
      <p:pic>
        <p:nvPicPr>
          <p:cNvPr id="3" name="Picture 3" descr="C:\Users\Natasha\Desktop\g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44" y="3214662"/>
            <a:ext cx="4429156" cy="36433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57752" y="357166"/>
            <a:ext cx="40649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Представить наш поселок будет трудно</a:t>
            </a:r>
          </a:p>
          <a:p>
            <a:r>
              <a:rPr lang="ru-RU" dirty="0" smtClean="0"/>
              <a:t>Без резчиков, прославленных в веках,</a:t>
            </a:r>
          </a:p>
          <a:p>
            <a:r>
              <a:rPr lang="ru-RU" dirty="0" smtClean="0"/>
              <a:t>Где в каждом доме, просыпаясь утром,</a:t>
            </a:r>
          </a:p>
          <a:p>
            <a:r>
              <a:rPr lang="ru-RU" dirty="0" smtClean="0"/>
              <a:t>Малыш с любовью смотрит на верстак.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4357694"/>
            <a:ext cx="36254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  много самобытного, родного</a:t>
            </a:r>
          </a:p>
          <a:p>
            <a:r>
              <a:rPr lang="ru-RU" dirty="0" smtClean="0"/>
              <a:t>Вместил в себя поселок трех дорог</a:t>
            </a:r>
          </a:p>
          <a:p>
            <a:r>
              <a:rPr lang="ru-RU" dirty="0" smtClean="0"/>
              <a:t>Он мне дороже города большого-</a:t>
            </a:r>
          </a:p>
          <a:p>
            <a:r>
              <a:rPr lang="ru-RU" dirty="0" smtClean="0"/>
              <a:t>Земли Российской малый уголок!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135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</dc:creator>
  <cp:lastModifiedBy>1</cp:lastModifiedBy>
  <cp:revision>28</cp:revision>
  <dcterms:created xsi:type="dcterms:W3CDTF">2011-08-30T15:24:58Z</dcterms:created>
  <dcterms:modified xsi:type="dcterms:W3CDTF">2014-06-02T11:27:13Z</dcterms:modified>
</cp:coreProperties>
</file>