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3" r:id="rId9"/>
    <p:sldId id="267" r:id="rId10"/>
    <p:sldId id="264" r:id="rId11"/>
    <p:sldId id="265" r:id="rId12"/>
    <p:sldId id="266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
</a:t>
                    </a:r>
                    <a:r>
                      <a:rPr lang="ru-RU" sz="6000" dirty="0"/>
                      <a:t>97%</a:t>
                    </a:r>
                  </a:p>
                </c:rich>
              </c:tx>
              <c:showCatName val="1"/>
              <c:showPercent val="1"/>
            </c:dLbl>
            <c:dLbl>
              <c:idx val="1"/>
              <c:layout>
                <c:manualLayout>
                  <c:x val="1.0557858887879325E-2"/>
                  <c:y val="5.617244634819314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
</a:t>
                    </a:r>
                    <a:r>
                      <a:rPr lang="ru-RU" sz="2800" dirty="0"/>
                      <a:t>3%</a:t>
                    </a:r>
                  </a:p>
                </c:rich>
              </c:tx>
              <c:showVal val="1"/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Кв. 1</c:v>
                </c:pt>
                <c:pt idx="1">
                  <c:v>Кв. 3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0.97000000000000008</c:v>
                </c:pt>
                <c:pt idx="1">
                  <c:v>3.0000000000000006E-2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liveinternet.ru/images/attach/c/1/50/567/50567990_55195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2021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fedpress.ru/sites/fedpress/files/abramovich/news/_proishestvia_1557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357166"/>
            <a:ext cx="8001056" cy="58400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900igr.net/datai/ekologija/Okhrana-vody/0003-003-Raskhodovanie-vo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57166"/>
            <a:ext cx="3929090" cy="4214842"/>
          </a:xfrm>
          <a:prstGeom prst="rect">
            <a:avLst/>
          </a:prstGeom>
          <a:noFill/>
        </p:spPr>
      </p:pic>
      <p:pic>
        <p:nvPicPr>
          <p:cNvPr id="23556" name="Picture 4" descr="http://im4-tub-ru.yandex.net/i?id=354994762-2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1142984"/>
            <a:ext cx="3714776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img.rufox.ru/files/big2/5632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10000" cy="2857500"/>
          </a:xfrm>
          <a:prstGeom prst="rect">
            <a:avLst/>
          </a:prstGeom>
          <a:noFill/>
        </p:spPr>
      </p:pic>
      <p:pic>
        <p:nvPicPr>
          <p:cNvPr id="24580" name="Picture 4" descr="http://files.citycatalogue.com/6341756509500225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0218" y="0"/>
            <a:ext cx="4823782" cy="3214686"/>
          </a:xfrm>
          <a:prstGeom prst="rect">
            <a:avLst/>
          </a:prstGeom>
          <a:noFill/>
        </p:spPr>
      </p:pic>
      <p:pic>
        <p:nvPicPr>
          <p:cNvPr id="24582" name="Picture 6" descr="http://my-ivanovo.ru/wp-content/uploads/2010/07/0_b913_c23ed1f3_XL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57356" y="3214686"/>
            <a:ext cx="5181600" cy="36433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85720" y="1297084"/>
            <a:ext cx="8501122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А)пройдёте мимо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Б)позовёте взрослых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С)сообщите в общество охраны природы.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cdn3.img22.rian.ru/images/43667/20/4366720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572000" cy="3238501"/>
          </a:xfrm>
          <a:prstGeom prst="rect">
            <a:avLst/>
          </a:prstGeom>
          <a:noFill/>
        </p:spPr>
      </p:pic>
      <p:pic>
        <p:nvPicPr>
          <p:cNvPr id="27652" name="Picture 4" descr="http://im0-tub-ru.yandex.net/i?id=82032803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428604"/>
            <a:ext cx="4500562" cy="3500462"/>
          </a:xfrm>
          <a:prstGeom prst="rect">
            <a:avLst/>
          </a:prstGeom>
          <a:noFill/>
        </p:spPr>
      </p:pic>
      <p:pic>
        <p:nvPicPr>
          <p:cNvPr id="27654" name="Picture 6" descr="http://im4-tub-ru.yandex.net/i?id=422103191-5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71811"/>
            <a:ext cx="4143372" cy="3167084"/>
          </a:xfrm>
          <a:prstGeom prst="rect">
            <a:avLst/>
          </a:prstGeom>
          <a:noFill/>
        </p:spPr>
      </p:pic>
      <p:pic>
        <p:nvPicPr>
          <p:cNvPr id="27656" name="Picture 8" descr="http://im6-tub-ru.yandex.net/i?id=295813623-2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29190" y="4071918"/>
            <a:ext cx="3357586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КРУГОВОРОТ ВОДЫ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7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857364"/>
            <a:ext cx="778674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Вода испаряется с нашей планеты и возвращается на нашу планету</a:t>
            </a:r>
          </a:p>
          <a:p>
            <a:endParaRPr lang="ru-RU" sz="4400" dirty="0" smtClean="0"/>
          </a:p>
          <a:p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4286256"/>
            <a:ext cx="621509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/>
              <a:t>Круговорот воды </a:t>
            </a:r>
          </a:p>
          <a:p>
            <a:r>
              <a:rPr lang="ru-RU" sz="4400" dirty="0" smtClean="0"/>
              <a:t>поддерживает жизнь на нашей планете.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928795" y="714356"/>
            <a:ext cx="52864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i="1" dirty="0" smtClean="0"/>
              <a:t>Вывод</a:t>
            </a:r>
            <a:endParaRPr lang="ru-RU" sz="6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8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071538" y="217549"/>
            <a:ext cx="750095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 Пресная вода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428736"/>
            <a:ext cx="44446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 Соленая вода</a:t>
            </a: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14414" y="3000372"/>
            <a:ext cx="43732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3. Сладкая  вода</a:t>
            </a:r>
            <a:r>
              <a:rPr lang="ru-RU" dirty="0" smtClean="0"/>
              <a:t>	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785786" y="1181314"/>
            <a:ext cx="75724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Есть на Урале удивительное озеро Сладкое . В нём  стирают бельё без мыла и отстирывают даже масляные пятна. В воде содержится сода , поэтому она имеет сладкий вкус. (« Диво»)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999537" cy="6318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928670"/>
          <a:ext cx="707236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57158" y="285729"/>
            <a:ext cx="74295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Соотношение пресной и солёной воды на Земном шаре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642910" y="534461"/>
            <a:ext cx="67812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1.загрязнение воды  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285720" y="960542"/>
            <a:ext cx="8286744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09850" algn="l"/>
              </a:tabLst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2.неправильное использование    воды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3244334"/>
            <a:ext cx="500475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3.обмеление рек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lohmatik.ru/Lohmatik/stat/prir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14290"/>
            <a:ext cx="5214974" cy="6429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92</Words>
  <Application>Microsoft Office PowerPoint</Application>
  <PresentationFormat>Экран (4:3)</PresentationFormat>
  <Paragraphs>20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КРУГОВОРОТ ВОДЫ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Comp</cp:lastModifiedBy>
  <cp:revision>32</cp:revision>
  <dcterms:modified xsi:type="dcterms:W3CDTF">2013-12-15T13:23:36Z</dcterms:modified>
</cp:coreProperties>
</file>