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6" r:id="rId12"/>
    <p:sldId id="270" r:id="rId13"/>
    <p:sldId id="267" r:id="rId14"/>
    <p:sldId id="268" r:id="rId15"/>
    <p:sldId id="269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3ABD5B-65BD-4DB1-BF50-8F57B039B70E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Степи. Растительный и животный мир.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860" y="2643182"/>
            <a:ext cx="6410340" cy="2157418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Презентация к уроку по теме «Степи» , учебник Н.Я.Дмитриевой, А.Н.Казакова «Окружающий мир 3 класс»</a:t>
            </a:r>
          </a:p>
          <a:p>
            <a:r>
              <a:rPr lang="ru-RU" dirty="0" smtClean="0"/>
              <a:t>Подготовила учитель начальных классов МАОУ «Гимназия №35» г.Владимир </a:t>
            </a:r>
            <a:r>
              <a:rPr lang="ru-RU" dirty="0" err="1" smtClean="0"/>
              <a:t>Бурдина</a:t>
            </a:r>
            <a:r>
              <a:rPr lang="ru-RU" dirty="0" smtClean="0"/>
              <a:t> С.Е.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степей.</a:t>
            </a:r>
            <a:endParaRPr lang="ru-RU" dirty="0"/>
          </a:p>
        </p:txBody>
      </p:sp>
      <p:pic>
        <p:nvPicPr>
          <p:cNvPr id="8" name="Содержимое 7" descr="img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5429250" cy="4062412"/>
          </a:xfrm>
        </p:spPr>
      </p:pic>
      <p:sp>
        <p:nvSpPr>
          <p:cNvPr id="4" name="Прямоугольник 3"/>
          <p:cNvSpPr/>
          <p:nvPr/>
        </p:nvSpPr>
        <p:spPr>
          <a:xfrm>
            <a:off x="5786446" y="1857364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Норный образ жизни, широко распространенный в степи, - результат отсутствия естественных укрытий.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крупные животные степей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500042"/>
            <a:ext cx="4290556" cy="1000132"/>
          </a:xfrm>
        </p:spPr>
        <p:txBody>
          <a:bodyPr>
            <a:normAutofit fontScale="62500" lnSpcReduction="20000"/>
          </a:bodyPr>
          <a:lstStyle/>
          <a:p>
            <a:r>
              <a:rPr lang="ru-RU" sz="3300" b="1" dirty="0" smtClean="0"/>
              <a:t>Волк</a:t>
            </a:r>
            <a:r>
              <a:rPr lang="ru-RU" sz="3300" dirty="0" smtClean="0"/>
              <a:t> – самый крупный хищник степей. </a:t>
            </a:r>
          </a:p>
          <a:p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</a:rPr>
              <a:t>Прочитайте дополнительный материал в учебнике  с.100 –1 01.</a:t>
            </a:r>
            <a:endParaRPr lang="ru-RU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11191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степи нет укрытий, и здесь трудно спрятаться от хищников травоядным копытным животным – </a:t>
            </a:r>
            <a:r>
              <a:rPr lang="ru-RU" b="1" i="1" dirty="0" smtClean="0"/>
              <a:t>Сайгакам</a:t>
            </a:r>
          </a:p>
          <a:p>
            <a:endParaRPr lang="ru-RU" dirty="0"/>
          </a:p>
        </p:txBody>
      </p:sp>
      <p:pic>
        <p:nvPicPr>
          <p:cNvPr id="9" name="Содержимое 8" descr="p1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10" name="Содержимое 9" descr="73174076_3818013_saigak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857364"/>
            <a:ext cx="3692398" cy="2810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Обитатели степей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4290556" cy="102078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Корсак (степная лисица</a:t>
            </a:r>
            <a:r>
              <a:rPr lang="ru-RU" dirty="0" smtClean="0"/>
              <a:t>) - хищное </a:t>
            </a:r>
            <a:r>
              <a:rPr lang="ru-RU" dirty="0" smtClean="0">
                <a:solidFill>
                  <a:schemeClr val="accent1"/>
                </a:solidFill>
              </a:rPr>
              <a:t>млекопитающее</a:t>
            </a:r>
            <a:r>
              <a:rPr lang="ru-RU" dirty="0" smtClean="0">
                <a:solidFill>
                  <a:schemeClr val="accent1"/>
                </a:solidFill>
              </a:rPr>
              <a:t> рода </a:t>
            </a:r>
            <a:r>
              <a:rPr lang="ru-RU" dirty="0" smtClean="0">
                <a:solidFill>
                  <a:schemeClr val="accent1"/>
                </a:solidFill>
              </a:rPr>
              <a:t>лисиц</a:t>
            </a:r>
            <a:r>
              <a:rPr lang="ru-RU" dirty="0" smtClean="0">
                <a:solidFill>
                  <a:schemeClr val="accent1"/>
                </a:solidFill>
              </a:rPr>
              <a:t>, </a:t>
            </a:r>
            <a:r>
              <a:rPr lang="ru-RU" dirty="0" smtClean="0"/>
              <a:t>с </a:t>
            </a:r>
            <a:r>
              <a:rPr lang="ru-RU" dirty="0" smtClean="0"/>
              <a:t>более крупными ушами и высокими ногами. Живёт корсак в норах. Охотится </a:t>
            </a:r>
            <a:r>
              <a:rPr lang="ru-RU" dirty="0" smtClean="0"/>
              <a:t> </a:t>
            </a:r>
            <a:r>
              <a:rPr lang="ru-RU" dirty="0" smtClean="0"/>
              <a:t>в одиночку, преимущественно в сумерках на </a:t>
            </a:r>
            <a:r>
              <a:rPr lang="ru-RU" dirty="0" smtClean="0"/>
              <a:t>грызунов. Питается так же пресмыкающимися, насекомыми</a:t>
            </a:r>
            <a:r>
              <a:rPr lang="ru-RU" dirty="0" smtClean="0"/>
              <a:t>, птицами и их яйцами.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57166"/>
            <a:ext cx="4292241" cy="94934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Журавль – красавка </a:t>
            </a:r>
            <a:r>
              <a:rPr lang="ru-RU" dirty="0" smtClean="0"/>
              <a:t>.Самый маленький вид журавлей, его высота составляет около 89 см, а масса 2—3 кг. Питаются как растительной, так и животной пищей.</a:t>
            </a:r>
            <a:endParaRPr lang="ru-RU" dirty="0"/>
          </a:p>
        </p:txBody>
      </p:sp>
      <p:pic>
        <p:nvPicPr>
          <p:cNvPr id="7" name="Содержимое 6" descr="275px-Vulpes_corsa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3" y="1500174"/>
            <a:ext cx="2857520" cy="3727448"/>
          </a:xfrm>
        </p:spPr>
      </p:pic>
      <p:pic>
        <p:nvPicPr>
          <p:cNvPr id="8" name="Содержимое 7" descr="265px-Jungfernkranich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5886" y="1571612"/>
            <a:ext cx="2815138" cy="368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Самую многочисленную группу степных млекопитающих составляют грызуны. Для них в степи много растительной пищи, а от дневной жары и врагов можно спрятаться в глубоких норах, которые они искусно роют в земле.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Суслики летом наедаются досыта и сильно потолстев, ложиться спать на всю зиму.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Хомяки. Делают запасы на зиму ( достигает запас 15кг зерна). Зимой просыпаются, чтобы поесть.</a:t>
            </a:r>
          </a:p>
          <a:p>
            <a:endParaRPr lang="ru-RU" sz="1800" dirty="0"/>
          </a:p>
        </p:txBody>
      </p:sp>
      <p:pic>
        <p:nvPicPr>
          <p:cNvPr id="11" name="Рисунок 10" descr="800px-Xerus_inau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4000528" cy="3000396"/>
          </a:xfrm>
          <a:prstGeom prst="rect">
            <a:avLst/>
          </a:prstGeom>
        </p:spPr>
      </p:pic>
      <p:pic>
        <p:nvPicPr>
          <p:cNvPr id="12" name="Рисунок 11" descr="hom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3" y="2786058"/>
            <a:ext cx="39022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Хищные Птицы степей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Степной орёл</a:t>
            </a:r>
            <a:r>
              <a:rPr lang="ru-RU" sz="2000" dirty="0" smtClean="0"/>
              <a:t> – хищная птица, питается мелкими грызунами.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489586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Степной лунь - </a:t>
            </a:r>
            <a:r>
              <a:rPr lang="ru-RU" sz="1600" dirty="0" smtClean="0"/>
              <a:t>некрупная птица с довольно узкими и острыми крыльями. Когда мышей мало, он переходит на питание ящерицами, гнездящимися на земле птицами </a:t>
            </a:r>
            <a:endParaRPr lang="ru-RU" sz="18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eagl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14620"/>
            <a:ext cx="4286280" cy="2857520"/>
          </a:xfrm>
          <a:prstGeom prst="rect">
            <a:avLst/>
          </a:prstGeom>
        </p:spPr>
      </p:pic>
      <p:pic>
        <p:nvPicPr>
          <p:cNvPr id="6" name="Рисунок 5" descr="post-40296-1206098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000372"/>
            <a:ext cx="3355592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Степные 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i="1" dirty="0" smtClean="0"/>
              <a:t>Жаворонки.</a:t>
            </a:r>
            <a:r>
              <a:rPr lang="ru-RU" dirty="0" smtClean="0"/>
              <a:t> </a:t>
            </a:r>
            <a:r>
              <a:rPr lang="ru-RU" sz="1800" dirty="0" smtClean="0"/>
              <a:t>Питаются семенами растений и насекомыми, гнёзда устраивают в траве. Славятся мелодичным голосом.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Дрофа. </a:t>
            </a:r>
            <a:r>
              <a:rPr lang="ru-RU" sz="2000" dirty="0" smtClean="0"/>
              <a:t>Встречаются очень редко, находятся под охраной.</a:t>
            </a:r>
          </a:p>
          <a:p>
            <a:endParaRPr lang="ru-RU" sz="2000" dirty="0"/>
          </a:p>
        </p:txBody>
      </p:sp>
      <p:pic>
        <p:nvPicPr>
          <p:cNvPr id="5" name="Рисунок 4" descr="normal_IMG_6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3000373"/>
            <a:ext cx="4222936" cy="2857520"/>
          </a:xfrm>
          <a:prstGeom prst="rect">
            <a:avLst/>
          </a:prstGeom>
        </p:spPr>
      </p:pic>
      <p:pic>
        <p:nvPicPr>
          <p:cNvPr id="6" name="Рисунок 5" descr="8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500306"/>
            <a:ext cx="368052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971932"/>
          </a:xfrm>
        </p:spPr>
        <p:txBody>
          <a:bodyPr>
            <a:normAutofit/>
          </a:bodyPr>
          <a:lstStyle/>
          <a:p>
            <a:r>
              <a:rPr lang="ru-RU" dirty="0" smtClean="0"/>
              <a:t>-Прочитайте материал в учебнике с.96 – 100.</a:t>
            </a:r>
            <a:br>
              <a:rPr lang="ru-RU" dirty="0" smtClean="0"/>
            </a:br>
            <a:r>
              <a:rPr lang="ru-RU" dirty="0" smtClean="0"/>
              <a:t>-Выполните задание №44 – 45 в тетради.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festival.1september.ru/articles/594695/presentation/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5357851" cy="3571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Степь – это бескрайняя равнина, покрытая травянистой растительностью.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Влаги хватает для бурного роста травянистых растений, но недостаточно для развития деревьев. В степной зоне </a:t>
            </a:r>
            <a:r>
              <a:rPr lang="ru-RU" sz="2000" dirty="0" smtClean="0"/>
              <a:t>самая плодородная почва </a:t>
            </a:r>
            <a:r>
              <a:rPr lang="ru-RU" sz="2000" dirty="0" smtClean="0"/>
              <a:t>– </a:t>
            </a:r>
            <a:r>
              <a:rPr lang="ru-RU" sz="2000" b="1" dirty="0" smtClean="0"/>
              <a:t>ЧЕРНОЗЁМ.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Здесь много тепла, жаркое сухое лето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500042"/>
            <a:ext cx="4292241" cy="92869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2200" b="1" dirty="0" smtClean="0"/>
              <a:t>Зима</a:t>
            </a:r>
            <a:r>
              <a:rPr lang="ru-RU" dirty="0" smtClean="0"/>
              <a:t> в степных регионах всегда малоснежная, с сильными позёмками и метелями, варьирует от умеренно мягкой до суровой с трескучими морозами, иногда возможны даже морозы до −40 °C..</a:t>
            </a:r>
            <a:endParaRPr lang="ru-RU" dirty="0"/>
          </a:p>
        </p:txBody>
      </p:sp>
      <p:pic>
        <p:nvPicPr>
          <p:cNvPr id="11" name="Содержимое 10" descr="43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817348"/>
            <a:ext cx="4291012" cy="2939141"/>
          </a:xfrm>
        </p:spPr>
      </p:pic>
      <p:pic>
        <p:nvPicPr>
          <p:cNvPr id="12" name="Содержимое 11" descr="67085586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Самое красивое время года в степи – весна.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Для степи снеготаяние – единственный период, когда она получает достаточно влаги.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04664"/>
            <a:ext cx="4292241" cy="123838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Почва, пропитанная влагой, покрывается нежной </a:t>
            </a:r>
            <a:r>
              <a:rPr lang="ru-RU" dirty="0" smtClean="0"/>
              <a:t>зеленью и </a:t>
            </a:r>
            <a:r>
              <a:rPr lang="ru-RU" dirty="0" smtClean="0"/>
              <a:t>Степь зацветает.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короткую весну растения успевают пройти весь свой жизненный путь: вырасти, зацвести, созреть и оставить семена.</a:t>
            </a:r>
            <a:endParaRPr lang="ru-RU" dirty="0"/>
          </a:p>
        </p:txBody>
      </p:sp>
      <p:pic>
        <p:nvPicPr>
          <p:cNvPr id="7" name="Содержимое 6" descr="2460_2533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179708" cy="2722035"/>
          </a:xfrm>
        </p:spPr>
      </p:pic>
      <p:pic>
        <p:nvPicPr>
          <p:cNvPr id="8" name="Содержимое 7" descr="antelope_valle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Эти растения – </a:t>
            </a:r>
            <a:r>
              <a:rPr lang="ru-RU" b="1" dirty="0" smtClean="0"/>
              <a:t>раннецветущие.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500042"/>
            <a:ext cx="4290556" cy="1214446"/>
          </a:xfrm>
        </p:spPr>
        <p:txBody>
          <a:bodyPr>
            <a:normAutofit/>
          </a:bodyPr>
          <a:lstStyle/>
          <a:p>
            <a:r>
              <a:rPr lang="ru-RU" b="1" dirty="0" smtClean="0"/>
              <a:t>Тюльпаны -</a:t>
            </a:r>
            <a:r>
              <a:rPr lang="ru-RU" dirty="0" smtClean="0"/>
              <a:t>Луковичные растения.</a:t>
            </a:r>
          </a:p>
          <a:p>
            <a:r>
              <a:rPr lang="ru-RU" dirty="0" smtClean="0"/>
              <a:t>Луковица – это подземное хранилище питательных веществ.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Гусиный лук </a:t>
            </a:r>
            <a:r>
              <a:rPr lang="ru-RU" dirty="0" smtClean="0"/>
              <a:t>Многолетнее растение.</a:t>
            </a:r>
            <a:endParaRPr lang="ru-RU" dirty="0"/>
          </a:p>
        </p:txBody>
      </p:sp>
      <p:pic>
        <p:nvPicPr>
          <p:cNvPr id="7" name="Содержимое 6" descr="81-2-6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507497" cy="2401105"/>
          </a:xfrm>
        </p:spPr>
      </p:pic>
      <p:pic>
        <p:nvPicPr>
          <p:cNvPr id="8" name="Содержимое 7" descr="185_23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54625" y="1620044"/>
            <a:ext cx="3076575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Необычные растения степей.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Красивы весной тёмно-малиновые махровые цветки </a:t>
            </a:r>
            <a:r>
              <a:rPr lang="ru-RU" b="1" i="1" u="sng" dirty="0" err="1" smtClean="0"/>
              <a:t>пиона-тонколистного</a:t>
            </a:r>
            <a:r>
              <a:rPr lang="ru-RU" i="1" u="sng" dirty="0" smtClean="0"/>
              <a:t>. </a:t>
            </a:r>
            <a:r>
              <a:rPr lang="ru-RU" dirty="0" smtClean="0"/>
              <a:t>Сейчас пионы взяты по охрану.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Удивительные растения- </a:t>
            </a:r>
            <a:r>
              <a:rPr lang="ru-RU" b="1" i="1" u="sng" dirty="0" smtClean="0"/>
              <a:t>перекати – поле</a:t>
            </a:r>
            <a:r>
              <a:rPr lang="ru-RU" dirty="0" smtClean="0"/>
              <a:t>. Ветви переплетаются, образуя шар, который в обхвате достигает двух метров.</a:t>
            </a:r>
            <a:endParaRPr lang="ru-RU" dirty="0"/>
          </a:p>
        </p:txBody>
      </p:sp>
      <p:pic>
        <p:nvPicPr>
          <p:cNvPr id="15" name="Содержимое 14" descr="plants_img_19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9244" y="1502569"/>
            <a:ext cx="4254500" cy="3568700"/>
          </a:xfrm>
        </p:spPr>
      </p:pic>
      <p:pic>
        <p:nvPicPr>
          <p:cNvPr id="16" name="Содержимое 15" descr="перекати-пол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785926"/>
            <a:ext cx="3591633" cy="2542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 концу весны степь меняет свой вид, её покрывают серо- зелёные травянистые растения. 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191000" cy="4724400"/>
          </a:xfrm>
        </p:spPr>
        <p:txBody>
          <a:bodyPr/>
          <a:lstStyle/>
          <a:p>
            <a:r>
              <a:rPr lang="ru-RU" dirty="0" smtClean="0"/>
              <a:t>Ковыль – растение с узкими длинными листьями.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Типчак – засухоустойчивое растение</a:t>
            </a:r>
            <a:endParaRPr lang="ru-RU" dirty="0"/>
          </a:p>
        </p:txBody>
      </p:sp>
      <p:pic>
        <p:nvPicPr>
          <p:cNvPr id="10" name="Рисунок 9" descr="01_020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929066"/>
            <a:ext cx="2857520" cy="2143140"/>
          </a:xfrm>
          <a:prstGeom prst="rect">
            <a:avLst/>
          </a:prstGeom>
        </p:spPr>
      </p:pic>
      <p:pic>
        <p:nvPicPr>
          <p:cNvPr id="11" name="Рисунок 10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000372"/>
            <a:ext cx="4846723" cy="322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52864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Прочитайте материал учебника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с.92 -95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Ответьте на вопросы: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-Ветер занёс в степь семена деревьев – клёна и осины. </a:t>
            </a:r>
            <a:br>
              <a:rPr lang="ru-RU" dirty="0" smtClean="0"/>
            </a:br>
            <a:r>
              <a:rPr lang="ru-RU" dirty="0" smtClean="0"/>
              <a:t>Будут ли они там расти?</a:t>
            </a:r>
            <a:br>
              <a:rPr lang="ru-RU" dirty="0" smtClean="0"/>
            </a:br>
            <a:r>
              <a:rPr lang="ru-RU" dirty="0" smtClean="0"/>
              <a:t>-Назовите растения степей.</a:t>
            </a:r>
            <a:br>
              <a:rPr lang="ru-RU" dirty="0" smtClean="0"/>
            </a:br>
            <a:r>
              <a:rPr lang="ru-RU" dirty="0" smtClean="0"/>
              <a:t>-Как приспособились растения к жизни в степи?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festival.1september.ru/articles/594695/presentation/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476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Степи. Растительный и животный мир.</vt:lpstr>
      <vt:lpstr>Степь – это бескрайняя равнина, покрытая травянистой растительностью.</vt:lpstr>
      <vt:lpstr>Влаги хватает для бурного роста травянистых растений, но недостаточно для развития деревьев. В степной зоне самая плодородная почва – ЧЕРНОЗЁМ.</vt:lpstr>
      <vt:lpstr>Самое красивое время года в степи – весна.</vt:lpstr>
      <vt:lpstr>Эти растения – раннецветущие.</vt:lpstr>
      <vt:lpstr>Необычные растения степей.</vt:lpstr>
      <vt:lpstr>К концу весны степь меняет свой вид, её покрывают серо- зелёные травянистые растения. </vt:lpstr>
      <vt:lpstr>Прочитайте материал учебника  с.92 -95 Ответьте на вопросы: -Ветер занёс в степь семена деревьев – клёна и осины.  Будут ли они там расти? -Назовите растения степей. -Как приспособились растения к жизни в степи?</vt:lpstr>
      <vt:lpstr>Презентация PowerPoint</vt:lpstr>
      <vt:lpstr>Животный мир степей.</vt:lpstr>
      <vt:lpstr>Самые крупные животные степей</vt:lpstr>
      <vt:lpstr>Обитатели степей</vt:lpstr>
      <vt:lpstr>Самую многочисленную группу степных млекопитающих составляют грызуны. Для них в степи много растительной пищи, а от дневной жары и врагов можно спрятаться в глубоких норах, которые они искусно роют в земле.</vt:lpstr>
      <vt:lpstr>Хищные Птицы степей</vt:lpstr>
      <vt:lpstr>Степные птицы</vt:lpstr>
      <vt:lpstr>-Прочитайте материал в учебнике с.96 – 100. -Выполните задание №44 – 45 в тетради.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Степи. Растительный и животный мир.</dc:title>
  <dc:creator>Лёха</dc:creator>
  <cp:lastModifiedBy>Пользователь Windows</cp:lastModifiedBy>
  <cp:revision>16</cp:revision>
  <dcterms:created xsi:type="dcterms:W3CDTF">2013-12-11T17:17:47Z</dcterms:created>
  <dcterms:modified xsi:type="dcterms:W3CDTF">2013-12-16T09:19:08Z</dcterms:modified>
</cp:coreProperties>
</file>