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8" r:id="rId3"/>
    <p:sldId id="260" r:id="rId4"/>
    <p:sldId id="261" r:id="rId5"/>
    <p:sldId id="272" r:id="rId6"/>
    <p:sldId id="279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3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5%D1%87%D0%B5%D1%81%D0%BA%D0%B8%D0%B9_%D1%8F%D0%B7%D1%8B%D0%BA" TargetMode="External"/><Relationship Id="rId2" Type="http://schemas.openxmlformats.org/officeDocument/2006/relationships/hyperlink" Target="http://ru.wikipedia.org/w/index.php?title=%D0%9F%D0%B0%D1%80%D0%B0%D0%BB%D0%B8%D1%87_%D0%BD%D0%B8%D0%B6%D0%BD%D0%B8%D1%85_%D0%BA%D0%BE%D0%BD%D0%B5%D1%87%D0%BD%D0%BE%D1%81%D1%82%D0%B5%D0%B9&amp;action=edit&amp;redlink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1%D1%82%D0%BE%D0%BA-%D0%9C%D0%B0%D0%BD%D0%B4%D0%B5%D0%B2%D0%B8%D0%BB%D0%BB%D1%8C%D1%81%D0%BA%D0%B8%D0%B5_%D0%B8%D0%B3%D1%80%D1%8B&amp;action=edit&amp;redlink=1" TargetMode="External"/><Relationship Id="rId2" Type="http://schemas.openxmlformats.org/officeDocument/2006/relationships/hyperlink" Target="http://ru.wikipedia.org/wiki/%D0%9B%D1%8E%D0%B4%D0%B2%D0%B8%D0%B3_%D0%93%D1%83%D1%82%D1%82%D0%BC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8%D0%BC" TargetMode="External"/><Relationship Id="rId5" Type="http://schemas.openxmlformats.org/officeDocument/2006/relationships/hyperlink" Target="http://ru.wikipedia.org/wiki/1960_%D0%B3%D0%BE%D0%B4" TargetMode="External"/><Relationship Id="rId4" Type="http://schemas.openxmlformats.org/officeDocument/2006/relationships/hyperlink" Target="http://ru.wikipedia.org/wiki/1952_%D0%B3%D0%BE%D0%B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smtClean="0"/>
              <a:t>Паралимпийцы</a:t>
            </a:r>
            <a:endParaRPr lang="ru-RU" sz="66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Презентация для 6 класса</a:t>
            </a:r>
          </a:p>
          <a:p>
            <a:pPr algn="ctr">
              <a:buNone/>
            </a:pPr>
            <a:r>
              <a:rPr lang="ru-RU" sz="2000" dirty="0" smtClean="0"/>
              <a:t> подготовлена Куликовой П.А.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043890" cy="32258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Еще два года потребовалось будущему спортсмену на физическую, а главное - моральную реабилитацию. Тем не менее в 2000 году родители уговорили сына заняться спортом.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Первым выбором чемпиона стала тяжелая атлетика, затем была легкая. В итоге в 2005 году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Зарипов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занялся лыжными гонками и уже через полгода выступил на играх в Турине. Запасшись опытом, 26-летний спортсмен сумел завоевать на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Параолимпиаде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в Ванкувере 4 золотых и одну серебряную медаль.</a:t>
            </a:r>
            <a:endParaRPr lang="ru-RU" sz="20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im5-tub-ru.yandex.net/i?id=419524965-2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286364"/>
            <a:ext cx="240506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160893399-1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00500" y="357188"/>
            <a:ext cx="5143500" cy="576897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История Кирилла Михайлова, завоевавшего три золота, во многом схожа с его соотечественником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Иреком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Зариповым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Помимо того что оба спортсмена выходцы из Башкортостана, Кириллу также пришлось пережить аварию. Сам спортсмен не любит рассказывать об этом, однако известно, что в 1999 году его сбил легковой автомобиль, когда Михайлов передвигался на мотоцикле. В результате ДТП четырехкратный чемпион Башкирии по лыжным гонкам среди юниоров получил сильнейшие повреждения позвоночника.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1-tub-ru.yandex.net/i?id=73299073-1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357586" cy="465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pcontent.life.ru/media/3/news/2010/03/18187/e9939ff79aa7db59cae23c864f7d64b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3214710" cy="465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500174"/>
            <a:ext cx="4829180" cy="407196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Благодаря силе духа и помощи врачей Кирилла все же удалось поставить на ноги. Однако в большом спорте 26-летний Михайлов теперь выступает в категории «Спортсмены с физическими особенностями».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771900" y="714375"/>
            <a:ext cx="5372100" cy="54117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Дважды </a:t>
            </a:r>
            <a:r>
              <a:rPr lang="ru-RU" dirty="0" err="1" smtClean="0"/>
              <a:t>Параолимпийская</a:t>
            </a:r>
            <a:r>
              <a:rPr lang="ru-RU" dirty="0" smtClean="0"/>
              <a:t> чемпионка по биатлону и лыжным гонкам 20-летняя Мария Иовлева — воспитанница </a:t>
            </a:r>
            <a:r>
              <a:rPr lang="ru-RU" dirty="0" err="1" smtClean="0"/>
              <a:t>Кочпонского</a:t>
            </a:r>
            <a:r>
              <a:rPr lang="ru-RU" dirty="0" smtClean="0"/>
              <a:t> детского дома-интерната для умственно отсталых детей. </a:t>
            </a:r>
          </a:p>
          <a:p>
            <a:pPr>
              <a:buNone/>
            </a:pPr>
            <a:r>
              <a:rPr lang="ru-RU" dirty="0" smtClean="0"/>
              <a:t>Врожденные проблемы речевого и слухового аппарата неоднократно подводили спортсменку на дистанции. Однажды, не услышав подсказки тренера на дистанции, Мария даже свернула не в тот поворот и потеряла золотую медаль. Однако Иовлева не сдалась и привезла из Ванкувера две золотых и одну серебряную медаль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3" descr="http://spcontent.life.ru/media/3/news/2010/03/18187/ca2296de83468ddb3c5519227c220a6a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918698" cy="386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14775" y="714375"/>
            <a:ext cx="5229225" cy="54117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Анна </a:t>
            </a:r>
            <a:r>
              <a:rPr lang="ru-RU" dirty="0" err="1" smtClean="0"/>
              <a:t>Бурмистрова</a:t>
            </a:r>
            <a:r>
              <a:rPr lang="ru-RU" dirty="0" smtClean="0"/>
              <a:t>, которая принесла России 4 медали - 2 золотых, 1 серебряную и 1 бронзовую, родилась с увечьем руки. В детстве будущая чемпионка мечтала о высоких спортивных достижениях и все-таки сумела их добиться. Сегодня Анна - одна из наиболее известных </a:t>
            </a:r>
            <a:r>
              <a:rPr lang="ru-RU" dirty="0" err="1" smtClean="0"/>
              <a:t>параолимпийцев</a:t>
            </a:r>
            <a:r>
              <a:rPr lang="ru-RU" dirty="0" smtClean="0"/>
              <a:t> страны и достойно представляет Россию на международной арене.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4-tub-ru.yandex.net/i?id=279127600-6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9523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429125" y="500063"/>
            <a:ext cx="4714875" cy="56261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dirty="0" smtClean="0">
                <a:latin typeface="Arial" pitchFamily="34" charset="0"/>
                <a:cs typeface="Arial" pitchFamily="34" charset="0"/>
              </a:rPr>
              <a:t>Я родилась в г. Краснотурьинске Свердловской области, а спортом начала заниматься в возрасте 6 лет. Сначала меня мама отдала на плавание для общего развития. У меня родовая травма – плексит двусторонний, паралич </a:t>
            </a:r>
            <a:r>
              <a:rPr lang="ru-RU" sz="5500" dirty="0" err="1" smtClean="0">
                <a:latin typeface="Arial" pitchFamily="34" charset="0"/>
                <a:cs typeface="Arial" pitchFamily="34" charset="0"/>
              </a:rPr>
              <a:t>Эрба</a:t>
            </a:r>
            <a:r>
              <a:rPr lang="ru-RU" sz="5500" dirty="0" smtClean="0">
                <a:latin typeface="Arial" pitchFamily="34" charset="0"/>
                <a:cs typeface="Arial" pitchFamily="34" charset="0"/>
              </a:rPr>
              <a:t> (частичная неподвижность руки, вызванная травмой плечевого сплетения во время родов). Поэтому рядом со мной были постоянно врачи, делали специальный массаж. Врачи в один голос твердили мне, что тренироваться нельзя, но мама настояла на своем. Ведь я родилась в спортивной семье: мама – лыжница, мастер спорта. Папа тоже лыжник. А моим первым тренером была тетя, </a:t>
            </a:r>
            <a:r>
              <a:rPr lang="ru-RU" sz="5500" dirty="0" err="1" smtClean="0">
                <a:latin typeface="Arial" pitchFamily="34" charset="0"/>
                <a:cs typeface="Arial" pitchFamily="34" charset="0"/>
              </a:rPr>
              <a:t>Бурмистрова</a:t>
            </a:r>
            <a:r>
              <a:rPr lang="ru-RU" sz="5500" dirty="0" smtClean="0">
                <a:latin typeface="Arial" pitchFamily="34" charset="0"/>
                <a:cs typeface="Arial" pitchFamily="34" charset="0"/>
              </a:rPr>
              <a:t> Екатерина Анатольевна, которая поставила меня на лыжи в семь лет. В сборную я попала в 14 лет и сразу стала выступать на международном уровне.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http://spcontent.life.ru/media/3/news/2010/03/18187/9d6ab6dbd6598025e16b90e7cf9a562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3500462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49502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Сергей Валентинович Шилов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— </a:t>
            </a: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шестикратный чемпион </a:t>
            </a:r>
            <a:r>
              <a:rPr lang="ru-RU" sz="2000" b="1" u="sng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Паралимпийских</a:t>
            </a: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игр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семикратный чемпион Мира </a:t>
            </a: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 лыжным гонкам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четырёхкратный чемпион Европы, двукратный обладатель Кубка Мира по лыжным гонкам, неоднократный призёр чемпионатов континента по лёгкой атлетике и множества других соревнований. Заслуженный мастер спорта России, мастер спорта международного класса по биатлону, мастер спорта международного класса по лёгкой атлетике, кандидат в мастера спорта по спортивному ориентированию. </a:t>
            </a: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Член исполкома </a:t>
            </a:r>
            <a:r>
              <a:rPr lang="ru-RU" sz="2000" b="1" u="sng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Паралимпийского</a:t>
            </a: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Комитета России.</a:t>
            </a:r>
            <a:endParaRPr lang="ru-RU" sz="2000" b="1" u="sng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m5-tub-ru.yandex.net/i?id=112812977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2376264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298122982-6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2253" y="2852936"/>
            <a:ext cx="2112235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ма\Desktop\спорцмены паралимпийцы\Иван Кодлорезов и Александр Яремчук (лыжные гонки и биатлон)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1484784"/>
            <a:ext cx="4263008" cy="36724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Иван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Кодозеров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Александр Яремчук (лыжи)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Мама\Desktop\спорцмены паралимпийцы\Светлана Коновалова и Григорий Мурыгин (биатлон сидячие атлеты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20888"/>
            <a:ext cx="4320480" cy="38884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184482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Григорий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Мурыгин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ма\Desktop\спорцмены паралимпийцы\Александр Наза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3861230" cy="49734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3203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Александр Назаров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Мама\Desktop\спорцмены паралимпийцы\Владислав Лемцов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355976" y="188640"/>
            <a:ext cx="4680520" cy="45259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80112" y="5445224"/>
            <a:ext cx="3149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Владислав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Лемцов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Паралимпийские игры, как ничто другое, способны посеять в душах большинства из нас семена гордости и сострадания, восхищения и надежды, понимания и любви.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dn.ruvr.ru/2013/10/11/1195230970/16kolomn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5976" y="2132856"/>
            <a:ext cx="4314409" cy="387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56049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Люди с ограниченными возможностями ,но с неограниченной волей к победе 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im3-tub-ru.yandex.net/i?id=69816009-5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38" y="214313"/>
            <a:ext cx="8501062" cy="5911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Название первоначально было связано с термином </a:t>
            </a:r>
            <a:r>
              <a:rPr lang="ru-RU" dirty="0" err="1" smtClean="0"/>
              <a:t>paraplegia</a:t>
            </a:r>
            <a:r>
              <a:rPr lang="ru-RU" dirty="0" smtClean="0"/>
              <a:t> </a:t>
            </a:r>
            <a:r>
              <a:rPr lang="ru-RU" u="sng" dirty="0" smtClean="0">
                <a:hlinkClick r:id="rId2" tooltip="Паралич нижних конечностей (страница отсутствует)"/>
              </a:rPr>
              <a:t>паралич нижних конечностей</a:t>
            </a:r>
            <a:r>
              <a:rPr lang="ru-RU" dirty="0" smtClean="0"/>
              <a:t>, поскольку эти соревнования проводились среди людей с заболеваниями позвоночника, однако с началом участия в играх спортсменов и с другими заболеваниями было переосмыслено как «рядом, вне (</a:t>
            </a:r>
            <a:r>
              <a:rPr lang="ru-RU" u="sng" dirty="0" smtClean="0">
                <a:hlinkClick r:id="rId3" tooltip="Греческий язык"/>
              </a:rPr>
              <a:t>греч.</a:t>
            </a:r>
            <a:r>
              <a:rPr lang="ru-RU" dirty="0" smtClean="0"/>
              <a:t> </a:t>
            </a:r>
            <a:r>
              <a:rPr lang="el-GR" dirty="0" smtClean="0"/>
              <a:t>παρά</a:t>
            </a:r>
            <a:r>
              <a:rPr lang="ru-RU" dirty="0" smtClean="0"/>
              <a:t>) Олимпиады»; имеется в виду параллелизм и равноправие </a:t>
            </a:r>
            <a:r>
              <a:rPr lang="ru-RU" dirty="0" err="1" smtClean="0"/>
              <a:t>параолимпийских</a:t>
            </a:r>
            <a:r>
              <a:rPr lang="ru-RU" dirty="0" smtClean="0"/>
              <a:t> соревнований с олимпийскими.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501063" cy="60721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 1948 году врач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реабилитационного госпиталя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2" tooltip="Людвиг Гуттман"/>
              </a:rPr>
              <a:t>Людвиг </a:t>
            </a:r>
            <a:r>
              <a:rPr lang="ru-RU" b="1" u="sng" dirty="0" err="1" smtClean="0">
                <a:latin typeface="Arial" pitchFamily="34" charset="0"/>
                <a:cs typeface="Arial" pitchFamily="34" charset="0"/>
                <a:hlinkClick r:id="rId2" tooltip="Людвиг Гуттман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собрал британских ветеранов, вернувшихся после Второй Мировой Войны с поражением спинного мозга, для участия в спортивных соревнованиях. Называемый «отцом спорта для людей с ограниченными физическими возможностями»,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был решительным сторонником использования спорта для улучшения качества жизни инвалидов с поражением спинного мозга. Первые Игры, ставшие прототипом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игр, имели название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игры колясочников — 1948 и по времени проведения совпадали с Олимпийскими играми в Лондоне.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имел далеко идущую цель — создание Олимпийских игр для спортсменов с ограниченными физическими возможностями. Британские </a:t>
            </a:r>
            <a:r>
              <a:rPr lang="ru-RU" b="1" u="sng" dirty="0" err="1" smtClean="0">
                <a:latin typeface="Arial" pitchFamily="34" charset="0"/>
                <a:cs typeface="Arial" pitchFamily="34" charset="0"/>
                <a:hlinkClick r:id="rId3" tooltip="Сток-Мандевилльские игры (страница отсутствует)"/>
              </a:rPr>
              <a:t>Сток-Мандевилльские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 tooltip="Сток-Мандевилльские игры (страница отсутствует)"/>
              </a:rPr>
              <a:t> игры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проводились ежегодно, а 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4" tooltip="1952 год"/>
              </a:rPr>
              <a:t>1952 году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с приездом голландской команды спортсменов-колясочников для участия в соревнованиях, Игры получили статус международных и насчитывали 130 участников. IX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игры, которые были открыты не только для ветеранов войны, состоялись 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5" tooltip="1960 год"/>
              </a:rPr>
              <a:t>1960 году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6" tooltip="Рим"/>
              </a:rPr>
              <a:t>Риме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Они считаются первыми официальными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Параолимпийскими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играми. В Риме соревновались 400 спортсменов на колясках из 23 стран. С этого времени началось бурное развитие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движения в мире.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375B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Паралимпийскй гимн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это музыкальное оркестровое произведение«гимн будущего».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 был написан французским композитором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Тъерри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Дарни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1996 году и утвержден Правлением МПК в марте 1996 года.</a:t>
            </a:r>
            <a:endParaRPr lang="ru-RU" sz="2800" b="1" i="1" dirty="0" smtClean="0">
              <a:solidFill>
                <a:srgbClr val="0375BF"/>
              </a:solidFill>
              <a:latin typeface="Arial" pitchFamily="34" charset="0"/>
              <a:ea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 smtClean="0">
                <a:solidFill>
                  <a:srgbClr val="0375BF"/>
                </a:solidFill>
                <a:latin typeface="Arial" pitchFamily="34" charset="0"/>
                <a:ea typeface="Calibri" pitchFamily="34" charset="0"/>
              </a:rPr>
              <a:t>Паралимпийский</a:t>
            </a:r>
            <a:r>
              <a:rPr lang="ru-RU" sz="2800" b="1" i="1" dirty="0" smtClean="0">
                <a:solidFill>
                  <a:srgbClr val="0375BF"/>
                </a:solidFill>
                <a:latin typeface="Arial" pitchFamily="34" charset="0"/>
                <a:ea typeface="Calibri" pitchFamily="34" charset="0"/>
              </a:rPr>
              <a:t> девиз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 – «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Spirit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in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Motion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» («Дух в движении»). Девиз лаконично и ярко передаёт видения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Паралимпийского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 движения - необходимость предоставлять </a:t>
            </a:r>
            <a:r>
              <a:rPr lang="ru-RU" sz="2800" b="1" dirty="0" err="1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спортсменам-паралимпийцам</a:t>
            </a:r>
            <a:r>
              <a:rPr lang="ru-RU" sz="2800" b="1" dirty="0" smtClean="0">
                <a:solidFill>
                  <a:srgbClr val="414141"/>
                </a:solidFill>
                <a:latin typeface="Arial" pitchFamily="34" charset="0"/>
                <a:ea typeface="Calibri" pitchFamily="34" charset="0"/>
              </a:rPr>
              <a:t> любого уровня и происхождения возможности для того, чтобы вдохновлять и восхищать мир благодаря спортивным достижениям. 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Мама\Desktop\спорцмены паралимпийцы\спортцмены паралимпийцы - коп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5888"/>
            <a:ext cx="6029771" cy="43926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509120"/>
            <a:ext cx="8820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Впервые 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Паралимпийская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эмблема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появилась 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Паралимпийских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зимних играх в Турине в 2006 году. Логотип составляют расположенные вокруг центральной точки три полусферы красного, синего и зеленого цветов – три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агитоса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– «приводить в движение, двигать», Символизируют Разум, Тело и Дух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0.liveinternet.ru/images/attach/c/1/56/663/56663941_rekor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079182" cy="401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4293096"/>
            <a:ext cx="8712968" cy="2304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Сегодня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Паралимпийское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движение – гораздо больше, чем просто спорт. Для участников это – праздник, азарт и адреналин, для зрителей – сильные эмоции и вдохновляющий пример, на который можно и нужно равняться.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943850" cy="5697538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Зимние виды спорта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Лыжные гонки и биатлон;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Горные лыжи;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err="1" smtClean="0">
                <a:latin typeface="Arial" pitchFamily="34" charset="0"/>
                <a:cs typeface="Arial" pitchFamily="34" charset="0"/>
              </a:rPr>
              <a:t>Следж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- хоккей;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Кёрлинг на колясках.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На 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Параолимпийские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игры в Сочи приедут 1650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спортсменов-параолимпийцев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 членов команд из 45 стран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79838" y="260350"/>
            <a:ext cx="5364162" cy="65976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Четырехкратный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параолимпийский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чемпион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Ирек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Зарипов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юном 17-летнем возрасте пережил страшную аварию. Катаясь вечером на своем мотоцикле, выходец из Стерлитамака угодил под колеса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МАЗа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попросту не заметившего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Ирека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Грузовик переехал молодому парню обе ноги. В результате аварии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Зарипов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больше года пробыл в больнице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pravmir.ru/wp-content/uploads/2010/03/inv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30557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549</Words>
  <Application>Microsoft Office PowerPoint</Application>
  <PresentationFormat>Экран (4:3)</PresentationFormat>
  <Paragraphs>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 Люди с ограниченными возможностями ,но с неограниченной волей к победе !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Еще два года потребовалось будущему спортсмену на физическую, а главное - моральную реабилитацию. Тем не менее в 2000 году родители уговорили сына заняться спортом.  Первым выбором чемпиона стала тяжелая атлетика, затем была легкая. В итоге в 2005 году Зарипов занялся лыжными гонками и уже через полгода выступил на играх в Турине. Запасшись опытом, 26-летний спортсмен сумел завоевать на Параолимпиаде в Ванкувере 4 золотых и одну серебряную медаль.</vt:lpstr>
      <vt:lpstr>Слайд 11</vt:lpstr>
      <vt:lpstr>Благодаря силе духа и помощи врачей Кирилла все же удалось поставить на ноги. Однако в большом спорте 26-летний Михайлов теперь выступает в категории «Спортсмены с физическими особенностями».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d_WAR_f</dc:creator>
  <cp:lastModifiedBy>Мама</cp:lastModifiedBy>
  <cp:revision>14</cp:revision>
  <dcterms:modified xsi:type="dcterms:W3CDTF">2014-01-22T17:20:13Z</dcterms:modified>
</cp:coreProperties>
</file>