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7005"/>
    <a:srgbClr val="BD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38" autoAdjust="0"/>
  </p:normalViewPr>
  <p:slideViewPr>
    <p:cSldViewPr>
      <p:cViewPr varScale="1">
        <p:scale>
          <a:sx n="108" d="100"/>
          <a:sy n="108" d="100"/>
        </p:scale>
        <p:origin x="-160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1197-B2D1-449A-9BB9-2E54808913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8274E-8C23-413B-8736-4582C942CD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5CB8F-1467-4363-9F84-3B2C9DC8B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F73E6-F5B4-42C3-A32D-1592F6CFE5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611BC-0CB6-4EED-931C-9E389A3B03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D8414-00AB-4AB7-8776-16D32DC75D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93375-669D-4F93-8D4B-9CF43386C7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B48752-EBD0-4EF9-8A48-9CF05AC2F5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9A491-1BED-4CE5-9057-84319BBF08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188AF-3D61-4B0A-8C89-A917932B00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4281E-0779-4E6D-851F-8C4F35520D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57C882-E49F-4364-8227-9E653E55FE9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4495800"/>
            <a:ext cx="8610600" cy="1143000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>
                      <a:alpha val="0"/>
                    </a:prstClr>
                  </a:innerShdw>
                  <a:reflection blurRad="6350" stA="50000" endA="300" endPos="50000" dist="60007" dir="5400000" sy="-100000" algn="bl" rotWithShape="0"/>
                </a:effectLst>
              </a:rPr>
              <a:t>Необычный урок математики</a:t>
            </a:r>
            <a:endParaRPr lang="ru-RU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>
                    <a:alpha val="0"/>
                  </a:prstClr>
                </a:innerShd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953000" cy="4953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Сияют лица,  светятся глаза!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Какое счастье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-- праздновать </a:t>
            </a: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Победу!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И на глазах блестит слеза: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Какое счастье – быть в мире первым!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Преодолеть себя и свой недуг,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Познать победы, пораженья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И знать, что рядом верный друг,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Хотя соперник он в сраженье.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Ты победил себя, а не его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Ценой немыслимых усилий.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Достойный сын своей страны,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dirty="0">
                <a:ln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Достойный сын своей России!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035175"/>
            <a:ext cx="113347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2971800"/>
            <a:ext cx="11388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67000"/>
            <a:ext cx="1143000" cy="168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1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447800"/>
            <a:ext cx="154781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228600"/>
            <a:ext cx="11652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4038600"/>
            <a:ext cx="1435100" cy="9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155575"/>
            <a:ext cx="14446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4648200"/>
            <a:ext cx="162718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2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67600" y="5105400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22" name="Picture 18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5486400"/>
            <a:ext cx="1600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23" name="Picture 1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8600" y="4953000"/>
            <a:ext cx="154305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  <p:pic>
        <p:nvPicPr>
          <p:cNvPr id="21524" name="Picture 2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62600" y="5715000"/>
            <a:ext cx="1658938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939800" sx="83000" sy="83000" algn="ctr" rotWithShape="0">
              <a:schemeClr val="tx1">
                <a:alpha val="79000"/>
              </a:scheme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" fill="hold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21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21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fill="hold"/>
                                        <p:tgtEl>
                                          <p:spTgt spid="21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1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1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1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21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21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1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"/>
                                        <p:tgtEl>
                                          <p:spTgt spid="21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1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1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21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1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fill="hold"/>
                                        <p:tgtEl>
                                          <p:spTgt spid="215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"/>
                            </p:stCondLst>
                            <p:childTnLst>
                              <p:par>
                                <p:cTn id="6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"/>
                            </p:stCondLst>
                            <p:childTnLst>
                              <p:par>
                                <p:cTn id="7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2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200"/>
                            </p:stCondLst>
                            <p:childTnLst>
                              <p:par>
                                <p:cTn id="7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6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"/>
                            </p:stCondLst>
                            <p:childTnLst>
                              <p:par>
                                <p:cTn id="7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4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200"/>
                            </p:stCondLst>
                            <p:childTnLst>
                              <p:par>
                                <p:cTn id="8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8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200"/>
                            </p:stCondLst>
                            <p:childTnLst>
                              <p:par>
                                <p:cTn id="9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2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200"/>
                            </p:stCondLst>
                            <p:childTnLst>
                              <p:par>
                                <p:cTn id="94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96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200"/>
                            </p:stCondLst>
                            <p:childTnLst>
                              <p:par>
                                <p:cTn id="9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1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200"/>
                            </p:stCondLst>
                            <p:childTnLst>
                              <p:par>
                                <p:cTn id="10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4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200"/>
                            </p:stCondLst>
                            <p:childTnLst>
                              <p:par>
                                <p:cTn id="10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8" dur="1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2" dur="1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334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спорт, ты - мир!</a:t>
            </a:r>
          </a:p>
          <a:p>
            <a:pPr>
              <a:buFontTx/>
              <a:buNone/>
            </a:pP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Надежда мира.</a:t>
            </a:r>
          </a:p>
          <a:p>
            <a:pPr>
              <a:buFontTx/>
              <a:buNone/>
            </a:pP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Надежда мира всех времен</a:t>
            </a:r>
          </a:p>
          <a:p>
            <a:pPr>
              <a:buFontTx/>
              <a:buNone/>
            </a:pP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славит мир своих кумиров,</a:t>
            </a:r>
          </a:p>
          <a:p>
            <a:pPr>
              <a:buFontTx/>
              <a:buNone/>
            </a:pP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Их силой духа покорен!</a:t>
            </a:r>
          </a:p>
          <a:p>
            <a:pPr algn="r">
              <a:buFontTx/>
              <a:buNone/>
            </a:pPr>
            <a:r>
              <a:rPr lang="ru-RU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(Пьер де Кубертен «Ода спорту»)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895600"/>
            <a:ext cx="7543800" cy="24384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Тема: «Решение числовых выражений со скобками, составление задач»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67098906_1290784694_ml_0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76262"/>
            <a:ext cx="3548063" cy="2700338"/>
          </a:xfrm>
          <a:prstGeom prst="rect">
            <a:avLst/>
          </a:prstGeom>
          <a:noFill/>
          <a:effectLst>
            <a:outerShdw blurRad="533400" sx="111000" sy="111000" algn="ctr" rotWithShape="0">
              <a:schemeClr val="accent6">
                <a:lumMod val="60000"/>
                <a:lumOff val="40000"/>
                <a:alpha val="85000"/>
              </a:schemeClr>
            </a:outerShdw>
          </a:effectLst>
        </p:spPr>
      </p:pic>
      <p:pic>
        <p:nvPicPr>
          <p:cNvPr id="10245" name="Picture 5" descr="303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4267200" cy="2698750"/>
          </a:xfrm>
          <a:prstGeom prst="rect">
            <a:avLst/>
          </a:prstGeom>
          <a:noFill/>
          <a:effectLst>
            <a:outerShdw blurRad="533400" sx="111000" sy="111000" algn="ctr" rotWithShape="0">
              <a:schemeClr val="accent6">
                <a:lumMod val="60000"/>
                <a:lumOff val="40000"/>
                <a:alpha val="85000"/>
              </a:schemeClr>
            </a:outerShdw>
          </a:effectLst>
        </p:spPr>
      </p:pic>
      <p:pic>
        <p:nvPicPr>
          <p:cNvPr id="10246" name="Picture 6" descr="1154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533400"/>
            <a:ext cx="4794250" cy="2700338"/>
          </a:xfrm>
          <a:prstGeom prst="rect">
            <a:avLst/>
          </a:prstGeom>
          <a:noFill/>
          <a:effectLst>
            <a:outerShdw blurRad="533400" sx="111000" sy="111000" algn="ctr" rotWithShape="0">
              <a:schemeClr val="accent6">
                <a:lumMod val="60000"/>
                <a:lumOff val="40000"/>
                <a:alpha val="85000"/>
              </a:schemeClr>
            </a:outerShdw>
          </a:effectLst>
        </p:spPr>
      </p:pic>
      <p:pic>
        <p:nvPicPr>
          <p:cNvPr id="10247" name="Picture 7" descr="post-130336004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3998913" cy="2700338"/>
          </a:xfrm>
          <a:prstGeom prst="rect">
            <a:avLst/>
          </a:prstGeom>
          <a:noFill/>
          <a:effectLst>
            <a:outerShdw blurRad="533400" sx="111000" sy="111000" algn="ctr" rotWithShape="0">
              <a:schemeClr val="accent6">
                <a:lumMod val="60000"/>
                <a:lumOff val="40000"/>
                <a:alpha val="85000"/>
              </a:scheme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etImage (1)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505200"/>
            <a:ext cx="4038600" cy="3028950"/>
          </a:xfrm>
          <a:prstGeom prst="rect">
            <a:avLst/>
          </a:prstGeom>
          <a:noFill/>
          <a:effectLst>
            <a:outerShdw blurRad="889000" sx="92000" sy="92000" algn="ctr" rotWithShape="0">
              <a:schemeClr val="accent2"/>
            </a:outerShdw>
          </a:effectLst>
        </p:spPr>
      </p:pic>
      <p:pic>
        <p:nvPicPr>
          <p:cNvPr id="13317" name="Picture 5" descr="getIma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038600" cy="3028950"/>
          </a:xfrm>
          <a:prstGeom prst="rect">
            <a:avLst/>
          </a:prstGeom>
          <a:noFill/>
          <a:effectLst>
            <a:outerShdw blurRad="889000" sx="92000" sy="92000" algn="ctr" rotWithShape="0">
              <a:schemeClr val="accent2"/>
            </a:outerShdw>
          </a:effectLst>
        </p:spPr>
      </p:pic>
      <p:pic>
        <p:nvPicPr>
          <p:cNvPr id="13318" name="Picture 6" descr="y_a103f15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4038600" cy="3051175"/>
          </a:xfrm>
          <a:prstGeom prst="rect">
            <a:avLst/>
          </a:prstGeom>
          <a:noFill/>
          <a:effectLst>
            <a:outerShdw blurRad="889000" sx="92000" sy="92000" algn="ctr" rotWithShape="0">
              <a:schemeClr val="accent2"/>
            </a:outerShdw>
          </a:effectLst>
        </p:spPr>
      </p:pic>
      <p:pic>
        <p:nvPicPr>
          <p:cNvPr id="13319" name="Picture 7" descr="y_a6472b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30188"/>
            <a:ext cx="4078288" cy="3057525"/>
          </a:xfrm>
          <a:prstGeom prst="rect">
            <a:avLst/>
          </a:prstGeom>
          <a:noFill/>
          <a:effectLst>
            <a:outerShdw blurRad="889000" sx="92000" sy="92000" algn="ctr" rotWithShape="0">
              <a:schemeClr val="accent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7921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Зимние </a:t>
            </a:r>
            <a:r>
              <a:rPr lang="ru-RU" sz="2800" b="1" cap="all" dirty="0" err="1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паралимпийские</a:t>
            </a:r>
            <a:r>
              <a:rPr lang="ru-RU" sz="2800" b="1" cap="all" dirty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12700" stA="50000" endPos="50000" dist="5000" dir="5400000" sy="-100000" rotWithShape="0"/>
                </a:effectLst>
              </a:rPr>
              <a:t> виды спорта: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3657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7005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Горные лыжи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7005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Кёрлинг на колясках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7005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Лыжные гонки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7005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Биатлон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7005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Следж</a:t>
            </a:r>
            <a:r>
              <a:rPr lang="ru-RU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7005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</a:rPr>
              <a:t> хоккей</a:t>
            </a:r>
          </a:p>
        </p:txBody>
      </p:sp>
      <p:pic>
        <p:nvPicPr>
          <p:cNvPr id="17412" name="Picture 4" descr="96640_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752600"/>
            <a:ext cx="3200400" cy="2317750"/>
          </a:xfrm>
          <a:prstGeom prst="rect">
            <a:avLst/>
          </a:prstGeom>
          <a:noFill/>
        </p:spPr>
      </p:pic>
      <p:pic>
        <p:nvPicPr>
          <p:cNvPr id="17413" name="Picture 5" descr="08-04-2011_33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3200400" cy="2025650"/>
          </a:xfrm>
          <a:prstGeom prst="rect">
            <a:avLst/>
          </a:prstGeom>
          <a:noFill/>
        </p:spPr>
      </p:pic>
      <p:pic>
        <p:nvPicPr>
          <p:cNvPr id="17414" name="Picture 6" descr="12686794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514600"/>
            <a:ext cx="3198813" cy="2398713"/>
          </a:xfrm>
          <a:prstGeom prst="rect">
            <a:avLst/>
          </a:prstGeom>
          <a:noFill/>
        </p:spPr>
      </p:pic>
      <p:pic>
        <p:nvPicPr>
          <p:cNvPr id="17415" name="Picture 7" descr="paralympic-2010-4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971800"/>
            <a:ext cx="3198813" cy="2132013"/>
          </a:xfrm>
          <a:prstGeom prst="rect">
            <a:avLst/>
          </a:prstGeom>
          <a:noFill/>
        </p:spPr>
      </p:pic>
      <p:pic>
        <p:nvPicPr>
          <p:cNvPr id="17416" name="Picture 8" descr="sled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198813" cy="23987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DDEFF"/>
            </a:gs>
            <a:gs pos="100000">
              <a:srgbClr val="66CCFF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adb9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778000"/>
            <a:ext cx="6400800" cy="3111500"/>
          </a:xfrm>
          <a:prstGeom prst="rect">
            <a:avLst/>
          </a:prstGeom>
          <a:noFill/>
        </p:spPr>
      </p:pic>
      <p:pic>
        <p:nvPicPr>
          <p:cNvPr id="15367" name="Picture 7" descr="56477580_Paralympic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066800"/>
            <a:ext cx="7620000" cy="5080000"/>
          </a:xfrm>
          <a:prstGeom prst="rect">
            <a:avLst/>
          </a:prstGeom>
          <a:noFill/>
        </p:spPr>
      </p:pic>
      <p:sp>
        <p:nvSpPr>
          <p:cNvPr id="1537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228600"/>
            <a:ext cx="6553200" cy="16002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riblet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>
              <a:buFontTx/>
              <a:buNone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Три «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агитоса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-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олицетворение</a:t>
            </a:r>
          </a:p>
          <a:p>
            <a:pPr algn="just">
              <a:buFontTx/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гармонии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разума, тела и духа.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BDD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Паралимпийский</a:t>
            </a:r>
            <a:r>
              <a:rPr lang="ru-RU" b="1" cap="all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огонь</a:t>
            </a:r>
          </a:p>
        </p:txBody>
      </p:sp>
      <p:pic>
        <p:nvPicPr>
          <p:cNvPr id="18436" name="Picture 4" descr="6108a9f3153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371600"/>
            <a:ext cx="2971800" cy="4638361"/>
          </a:xfrm>
          <a:prstGeom prst="rect">
            <a:avLst/>
          </a:prstGeom>
          <a:noFill/>
          <a:effectLst>
            <a:outerShdw blurRad="736600" sx="106000" sy="106000" algn="ctr" rotWithShape="0">
              <a:schemeClr val="accent6">
                <a:alpha val="44000"/>
              </a:schemeClr>
            </a:outerShdw>
          </a:effectLst>
        </p:spPr>
      </p:pic>
      <p:sp>
        <p:nvSpPr>
          <p:cNvPr id="18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4572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accent2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Чистота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accent2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Честная борьба за победу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accent2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Мир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n>
                  <a:solidFill>
                    <a:schemeClr val="accent2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Дружба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Главные атрибуты </a:t>
            </a:r>
            <a:r>
              <a:rPr lang="ru-RU" sz="40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паралимпийских</a:t>
            </a:r>
            <a:r>
              <a:rPr lang="ru-RU" sz="40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игр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5a524b148bd3eacf81fb239b15778929d67a82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161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Необычный урок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Зимние паралимпийские виды спорта:</vt:lpstr>
      <vt:lpstr>Презентация PowerPoint</vt:lpstr>
      <vt:lpstr>Паралимпийский огонь</vt:lpstr>
      <vt:lpstr>Главные атрибуты паралимпийских игр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Пронькина Светлана Викторовна</dc:creator>
  <cp:lastModifiedBy>12345</cp:lastModifiedBy>
  <cp:revision>35</cp:revision>
  <cp:lastPrinted>1601-01-01T00:00:00Z</cp:lastPrinted>
  <dcterms:created xsi:type="dcterms:W3CDTF">1601-01-01T00:00:00Z</dcterms:created>
  <dcterms:modified xsi:type="dcterms:W3CDTF">2015-02-25T19:42:46Z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