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68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2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1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515D2-37F9-4D8B-AC2B-388AE9AD285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2DFDD-A3A5-4428-A007-AFC062DE2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2DFDD-A3A5-4428-A007-AFC062DE2F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9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66793F-7A83-4078-8CA1-AFC242A4789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ABA5BB-A418-4008-9309-C397B23ECAE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766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Информационная компетентность учителя начальных классов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Организация личного информационного пространства  как средство интеграции в единое образовательное пространство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Шибанов В.А, учитель начальных классов, школа №1332 ЮЗАО г. Москвы</a:t>
            </a:r>
          </a:p>
          <a:p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                         </a:t>
            </a:r>
          </a:p>
          <a:p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                           (из опыта работы)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Содержание информационного пространства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506497" cy="422034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5713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Портфолио учащихся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499350" cy="421632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726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0871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3999044" cy="22483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3789040"/>
            <a:ext cx="4443923" cy="249848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831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4427240" cy="29523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09" y="3717032"/>
            <a:ext cx="5251146" cy="29523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14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В настоящее время в современной российской системе образования происходят изменения, связанные с переходом к новой образовательной парадигме, в основе которой лежит </a:t>
            </a:r>
            <a:r>
              <a:rPr lang="ru-RU" b="1" dirty="0" err="1" smtClean="0"/>
              <a:t>компетентностный</a:t>
            </a:r>
            <a:r>
              <a:rPr lang="ru-RU" b="1" dirty="0" smtClean="0"/>
              <a:t> подход. Данный подход положен в основу Федеральных государственных стандартов.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49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b="1" dirty="0" smtClean="0"/>
              <a:t>ИКТ компетентность учителя является важнейшей составляющей его профессиональной компетентности. Как отмечается в ФГОС НОО “ИКТ-компетентность (или информационная компетентность) профессиональная (для учителя) — это умение, способность и готовность решать профессиональные задачи, используя распространённые в данной профессиональной области средства ИКТ”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54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ИКТ-компетентность учителя – это комплексное понятие, которое, с одной стороны, рассматривается как определенный способ жизнедеятельности, а с другой – включает в себя целенаправленное эффективное применение технических знаний и умений в реальной деятельности.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21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Концепция ФГОС НОО предполагает, что ИКТ-компетентность учителя должна обеспечивать реализацию:</a:t>
            </a:r>
          </a:p>
          <a:p>
            <a:endParaRPr lang="ru-RU" b="1" dirty="0" smtClean="0"/>
          </a:p>
          <a:p>
            <a:r>
              <a:rPr lang="ru-RU" b="1" dirty="0" smtClean="0"/>
              <a:t>новых целей образования;</a:t>
            </a:r>
          </a:p>
          <a:p>
            <a:r>
              <a:rPr lang="ru-RU" b="1" dirty="0" smtClean="0"/>
              <a:t>нового содержания образовательной деятельности;</a:t>
            </a:r>
          </a:p>
          <a:p>
            <a:r>
              <a:rPr lang="ru-RU" b="1" dirty="0" smtClean="0"/>
              <a:t>новых форм организации образовательного процесса.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861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Школа сегодня – это информационно-образовательная среда, в которой отображается весь учебно-воспитательный процесс. Применение информационно-коммуникационных технологий можно встретить в ежедневной практике работы учителя, в его общении с коллегами и родительским сообществом, в руководстве учебным заведением. Чтобы выпускник педагогического колледжа умел адаптироваться к такой информационно-насыщенной среде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03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32859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Какие возможности дает личное информационное пространство учителя в решении образовательных и воспитательных задач?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-2172504"/>
            <a:ext cx="9144000" cy="90305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3828" y="2348880"/>
            <a:ext cx="30963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Для  чего нужно учителю информационное пространство?  </a:t>
            </a:r>
            <a:endParaRPr lang="ru-RU" sz="24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16432" y="409609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4329684" y="15567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940152" y="32549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267744" y="32489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50636" y="548680"/>
            <a:ext cx="23175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редство связи с родителями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18560" y="3040070"/>
            <a:ext cx="2045928" cy="1181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редство связи с учащимися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5183022"/>
            <a:ext cx="2592288" cy="134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информационная поддержка учебного</a:t>
            </a:r>
          </a:p>
          <a:p>
            <a:pPr algn="ctr"/>
            <a:r>
              <a:rPr lang="ru-RU" sz="2400" b="1" dirty="0" smtClean="0"/>
              <a:t>процесса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728" y="2731503"/>
            <a:ext cx="2160240" cy="1519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убликация детских творческих работ</a:t>
            </a:r>
            <a:endParaRPr lang="ru-RU" sz="2400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20231589">
            <a:off x="6175852" y="187988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90320" y="1067601"/>
            <a:ext cx="2051719" cy="128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внеклассная работа по  предметам</a:t>
            </a:r>
            <a:endParaRPr lang="ru-RU" sz="2400" b="1" dirty="0"/>
          </a:p>
        </p:txBody>
      </p:sp>
      <p:sp>
        <p:nvSpPr>
          <p:cNvPr id="15" name="Стрелка влево 14"/>
          <p:cNvSpPr/>
          <p:nvPr/>
        </p:nvSpPr>
        <p:spPr>
          <a:xfrm rot="1819542">
            <a:off x="2212333" y="18367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28060" y="383525"/>
            <a:ext cx="2375248" cy="1368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организация воспитательной работы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5440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666936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своем информационном пространстве учитель может:</a:t>
            </a:r>
          </a:p>
          <a:p>
            <a:r>
              <a:rPr lang="ru-RU" b="1" dirty="0"/>
              <a:t>разместить открытый план урока, темы;</a:t>
            </a:r>
          </a:p>
          <a:p>
            <a:r>
              <a:rPr lang="ru-RU" b="1" dirty="0"/>
              <a:t>использовать недоступные ранее средства мультимедиа (музыка, видео, </a:t>
            </a:r>
            <a:r>
              <a:rPr lang="ru-RU" b="1" dirty="0" err="1"/>
              <a:t>интерактивы</a:t>
            </a:r>
            <a:r>
              <a:rPr lang="ru-RU" b="1" dirty="0"/>
              <a:t> и др.);</a:t>
            </a:r>
          </a:p>
          <a:p>
            <a:r>
              <a:rPr lang="ru-RU" b="1" dirty="0"/>
              <a:t>разместить материалы для самостоятельной работы учащихся (тесты, тренажёры и пр.);</a:t>
            </a:r>
          </a:p>
          <a:p>
            <a:r>
              <a:rPr lang="ru-RU" b="1" dirty="0"/>
              <a:t>проводить </a:t>
            </a:r>
            <a:r>
              <a:rPr lang="ru-RU" b="1" dirty="0" err="1"/>
              <a:t>оn-line</a:t>
            </a:r>
            <a:r>
              <a:rPr lang="ru-RU" b="1" dirty="0"/>
              <a:t> </a:t>
            </a:r>
            <a:r>
              <a:rPr lang="ru-RU" b="1" dirty="0" smtClean="0"/>
              <a:t>тестирование</a:t>
            </a:r>
            <a:endParaRPr lang="ru-RU" b="1" dirty="0"/>
          </a:p>
          <a:p>
            <a:r>
              <a:rPr lang="ru-RU" b="1" dirty="0"/>
              <a:t>образцы выполнения творческих заданий по чтению (эссе, письменные ответы на </a:t>
            </a:r>
            <a:r>
              <a:rPr lang="ru-RU" b="1" dirty="0" smtClean="0"/>
              <a:t>вопросы); </a:t>
            </a:r>
            <a:endParaRPr lang="ru-RU" b="1" dirty="0"/>
          </a:p>
          <a:p>
            <a:r>
              <a:rPr lang="ru-RU" b="1" dirty="0" smtClean="0"/>
              <a:t> давать ссылки </a:t>
            </a:r>
            <a:r>
              <a:rPr lang="ru-RU" b="1" dirty="0"/>
              <a:t>на полезные ресурсы.</a:t>
            </a:r>
          </a:p>
        </p:txBody>
      </p:sp>
    </p:spTree>
    <p:extLst>
      <p:ext uri="{BB962C8B-B14F-4D97-AF65-F5344CB8AC3E}">
        <p14:creationId xmlns:p14="http://schemas.microsoft.com/office/powerpoint/2010/main" val="9893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</TotalTime>
  <Words>353</Words>
  <Application>Microsoft Office PowerPoint</Application>
  <PresentationFormat>Экран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информационного пространства</vt:lpstr>
      <vt:lpstr>        Портфолио учащихся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2014-03-05T04:03:51Z</dcterms:created>
  <dcterms:modified xsi:type="dcterms:W3CDTF">2014-05-28T12:35:58Z</dcterms:modified>
</cp:coreProperties>
</file>