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Дикие животные</a:t>
            </a:r>
            <a:br>
              <a:rPr lang="ru-RU" dirty="0" smtClean="0"/>
            </a:br>
            <a:r>
              <a:rPr lang="ru-RU" dirty="0" smtClean="0"/>
              <a:t>кроссворд к уроку окружающего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Семёнова Ирина Николаевна</a:t>
            </a:r>
          </a:p>
          <a:p>
            <a:r>
              <a:rPr lang="ru-RU" dirty="0" smtClean="0"/>
              <a:t>Учитель начальных классов МАОУ Кулаковская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7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7166"/>
          <a:ext cx="4929220" cy="5350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844"/>
                <a:gridCol w="985844"/>
                <a:gridCol w="985844"/>
                <a:gridCol w="985844"/>
                <a:gridCol w="985844"/>
              </a:tblGrid>
              <a:tr h="1040527">
                <a:tc grid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  <a:tr h="1040527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1040527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0527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4302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142984"/>
            <a:ext cx="4286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заяц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142984"/>
            <a:ext cx="7143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волк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214290"/>
            <a:ext cx="214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белка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1214422"/>
            <a:ext cx="3571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рысь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0"/>
            <a:ext cx="285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C000"/>
                </a:solidFill>
              </a:rPr>
              <a:t>лиса</a:t>
            </a:r>
            <a:endParaRPr lang="ru-RU" sz="72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56" y="428604"/>
            <a:ext cx="37147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900" b="1" dirty="0" smtClean="0">
                <a:solidFill>
                  <a:srgbClr val="C00000"/>
                </a:solidFill>
              </a:rPr>
              <a:t>Это что за зверь лесной</a:t>
            </a:r>
          </a:p>
          <a:p>
            <a:pPr marL="342900" indent="-342900"/>
            <a:r>
              <a:rPr lang="ru-RU" sz="1900" b="1" dirty="0" smtClean="0">
                <a:solidFill>
                  <a:srgbClr val="C00000"/>
                </a:solidFill>
              </a:rPr>
              <a:t>Встал как столбик под сосной</a:t>
            </a:r>
          </a:p>
          <a:p>
            <a:pPr marL="342900" indent="-342900"/>
            <a:r>
              <a:rPr lang="ru-RU" sz="1900" b="1" dirty="0" smtClean="0">
                <a:solidFill>
                  <a:srgbClr val="C00000"/>
                </a:solidFill>
              </a:rPr>
              <a:t>И стоит среди травы</a:t>
            </a:r>
          </a:p>
          <a:p>
            <a:pPr marL="342900" indent="-342900"/>
            <a:r>
              <a:rPr lang="ru-RU" sz="1900" b="1" dirty="0" smtClean="0">
                <a:solidFill>
                  <a:srgbClr val="C00000"/>
                </a:solidFill>
              </a:rPr>
              <a:t>Уши больше головы?</a:t>
            </a:r>
          </a:p>
          <a:p>
            <a:pPr marL="342900" indent="-342900"/>
            <a:endParaRPr lang="ru-RU" sz="1900" b="1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1900" b="1" dirty="0" smtClean="0">
                <a:solidFill>
                  <a:srgbClr val="0070C0"/>
                </a:solidFill>
              </a:rPr>
              <a:t>2. Кто зимой холодной</a:t>
            </a:r>
          </a:p>
          <a:p>
            <a:pPr marL="342900" indent="-342900"/>
            <a:r>
              <a:rPr lang="ru-RU" sz="1900" b="1" dirty="0" smtClean="0">
                <a:solidFill>
                  <a:srgbClr val="0070C0"/>
                </a:solidFill>
              </a:rPr>
              <a:t>Бродит в лесу злой, голодный?</a:t>
            </a:r>
          </a:p>
          <a:p>
            <a:pPr marL="342900" indent="-342900"/>
            <a:endParaRPr lang="ru-RU" sz="1900" b="1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1900" b="1" dirty="0" smtClean="0">
                <a:solidFill>
                  <a:srgbClr val="00B050"/>
                </a:solidFill>
              </a:rPr>
              <a:t>3. По веткам скачет, да не птица</a:t>
            </a:r>
          </a:p>
          <a:p>
            <a:pPr marL="342900" indent="-342900"/>
            <a:r>
              <a:rPr lang="ru-RU" sz="1900" b="1" dirty="0" smtClean="0">
                <a:solidFill>
                  <a:srgbClr val="00B050"/>
                </a:solidFill>
              </a:rPr>
              <a:t>Рыжая, да не лисица?</a:t>
            </a:r>
          </a:p>
          <a:p>
            <a:pPr marL="342900" indent="-342900"/>
            <a:endParaRPr lang="ru-RU" sz="1900" b="1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1900" b="1" dirty="0" smtClean="0">
                <a:solidFill>
                  <a:srgbClr val="7030A0"/>
                </a:solidFill>
              </a:rPr>
              <a:t>4. Думал кошка. Крикнул: Брысь!</a:t>
            </a:r>
          </a:p>
          <a:p>
            <a:pPr marL="342900" indent="-342900"/>
            <a:r>
              <a:rPr lang="ru-RU" sz="1900" b="1" dirty="0" smtClean="0">
                <a:solidFill>
                  <a:srgbClr val="7030A0"/>
                </a:solidFill>
              </a:rPr>
              <a:t>Оказалось, это…</a:t>
            </a:r>
          </a:p>
          <a:p>
            <a:pPr marL="342900" indent="-342900"/>
            <a:endParaRPr lang="ru-RU" sz="1900" b="1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sz="1900" b="1" dirty="0" smtClean="0">
                <a:solidFill>
                  <a:srgbClr val="FFC000"/>
                </a:solidFill>
              </a:rPr>
              <a:t>5. Хвост пушистый, мех золотистый</a:t>
            </a:r>
          </a:p>
          <a:p>
            <a:pPr marL="342900" indent="-342900"/>
            <a:r>
              <a:rPr lang="ru-RU" sz="1900" b="1" dirty="0" smtClean="0">
                <a:solidFill>
                  <a:srgbClr val="FFC000"/>
                </a:solidFill>
              </a:rPr>
              <a:t>В лесу живёт, в деревне кур крадёт?</a:t>
            </a:r>
            <a:endParaRPr lang="ru-RU" sz="19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Дикие животные кроссворд к уроку окружающего мира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4</cp:revision>
  <dcterms:modified xsi:type="dcterms:W3CDTF">2013-12-17T08:41:46Z</dcterms:modified>
</cp:coreProperties>
</file>