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80" r:id="rId2"/>
    <p:sldId id="269" r:id="rId3"/>
    <p:sldId id="270" r:id="rId4"/>
    <p:sldId id="279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99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95326-1667-43B0-8112-5BB56F8D730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C231A-A5C4-48B4-A1C3-E10722E72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315200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i="1" dirty="0" smtClean="0"/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Теория вероятностей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</a:rPr>
              <a:t>– наука о вычислении вероятностей случайных событий.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</a:rPr>
              <a:t>Задача теории вероятностей</a:t>
            </a:r>
            <a:r>
              <a:rPr lang="ru-RU" sz="3600" dirty="0" smtClean="0">
                <a:latin typeface="Times New Roman" pitchFamily="18" charset="0"/>
              </a:rPr>
              <a:t> – установление и математическое исследование закономерностей массовых случайных явлений.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77000" cy="46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60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Теория вероятностей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2ч3стр53стох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74025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838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Теория вероятностей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85800"/>
            <a:ext cx="6934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Статистика </a:t>
            </a:r>
            <a:r>
              <a:rPr lang="ru-RU" b="1" dirty="0" smtClean="0">
                <a:latin typeface="Times New Roman" pitchFamily="18" charset="0"/>
              </a:rPr>
              <a:t>(от латинского </a:t>
            </a:r>
            <a:r>
              <a:rPr lang="en-US" b="1" dirty="0" smtClean="0">
                <a:latin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</a:rPr>
              <a:t>tatus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– состояние) 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</a:endParaRPr>
          </a:p>
          <a:p>
            <a:pPr algn="just"/>
            <a:r>
              <a:rPr lang="ru-RU" sz="2400" b="1" dirty="0" smtClean="0"/>
              <a:t>определяется как наука, изучающая, обрабатывающая и анализирующая  количественные данные о массовых явлениях в жизни, с помощью которой можно получить обобщенные сведения, рассчитать связи и влияния, обнаружить закономерности в развитии изучаемых процессов.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2ч2стр73стох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1295400"/>
            <a:ext cx="700334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533400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2ч3стр49стох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239000" cy="39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533400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78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BIZON</cp:lastModifiedBy>
  <cp:revision>26</cp:revision>
  <dcterms:modified xsi:type="dcterms:W3CDTF">2015-03-01T18:21:12Z</dcterms:modified>
</cp:coreProperties>
</file>