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77" r:id="rId3"/>
    <p:sldId id="263" r:id="rId4"/>
    <p:sldId id="257" r:id="rId5"/>
    <p:sldId id="261" r:id="rId6"/>
    <p:sldId id="259" r:id="rId7"/>
    <p:sldId id="264" r:id="rId8"/>
    <p:sldId id="278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  <p:sldId id="276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3439-ADDA-4976-8129-DBDF0568361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19FEC-C300-4FD7-9D80-772E3288E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19FEC-C300-4FD7-9D80-772E3288EF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rrynka.narod.ru/trash/tucha.jpg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21416s02.edusite.ru/images/42f016e113a5.pn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Исследование группы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3228536"/>
            <a:ext cx="4654296" cy="17526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« Экологи»</a:t>
            </a:r>
            <a:endParaRPr lang="ru-RU" sz="6600" dirty="0"/>
          </a:p>
        </p:txBody>
      </p:sp>
      <p:pic>
        <p:nvPicPr>
          <p:cNvPr id="6146" name="Picture 2" descr="C:\Documents and Settings\User\Мои документы\картинки\Новая папка\1503774-2437b538e8c91b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4193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4350"/>
            <a:ext cx="7315200" cy="16192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 помощью интернета и книг мы узнали, что основной причиной исчезновения растений и животных является </a:t>
            </a:r>
            <a:r>
              <a:rPr lang="ru-RU" sz="3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</a:rPr>
              <a:t>деятельность человека</a:t>
            </a:r>
            <a:r>
              <a:rPr lang="ru-RU" sz="3600" dirty="0" smtClean="0">
                <a:solidFill>
                  <a:srgbClr val="0070C0"/>
                </a:solidFill>
              </a:rPr>
              <a:t>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352800" y="3429000"/>
            <a:ext cx="5791200" cy="3276600"/>
          </a:xfrm>
        </p:spPr>
        <p:txBody>
          <a:bodyPr/>
          <a:lstStyle/>
          <a:p>
            <a:r>
              <a:rPr lang="ru-RU" dirty="0" smtClean="0"/>
              <a:t>Хозяйственная деятельность</a:t>
            </a:r>
          </a:p>
          <a:p>
            <a:r>
              <a:rPr lang="ru-RU" dirty="0" smtClean="0"/>
              <a:t> вырубка лесов</a:t>
            </a:r>
          </a:p>
          <a:p>
            <a:r>
              <a:rPr lang="ru-RU" dirty="0" smtClean="0"/>
              <a:t> осушение болот</a:t>
            </a:r>
          </a:p>
          <a:p>
            <a:r>
              <a:rPr lang="ru-RU" dirty="0" smtClean="0"/>
              <a:t> загрязнение почвы, воды и воздуха</a:t>
            </a:r>
          </a:p>
          <a:p>
            <a:r>
              <a:rPr lang="ru-RU" dirty="0" smtClean="0"/>
              <a:t> охота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Documents and Settings\User\Мои документы\картинки\Новая папка\bel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2867025" cy="338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Нам очень стало интересно, как же помочь исчезающим растениям и животным и родители нам сказали, что…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12420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Люди, которые хотят сохранить природу , создали национальные парки, заказники и памятники природы для охраны  растений и животных.</a:t>
            </a:r>
            <a:endParaRPr lang="ru-RU" sz="3200" dirty="0"/>
          </a:p>
        </p:txBody>
      </p:sp>
      <p:pic>
        <p:nvPicPr>
          <p:cNvPr id="9218" name="Picture 2" descr="C:\Documents and Settings\User\Мои документы\картинки\Новая папка\bel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295650" cy="457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С помощью интернета нам стало известно…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 Владимирской области создано: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 1 национальный парк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 38 заказников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 и 160 памятников природы!</a:t>
            </a:r>
            <a:endParaRPr lang="ru-RU" sz="2800" dirty="0"/>
          </a:p>
        </p:txBody>
      </p:sp>
      <p:pic>
        <p:nvPicPr>
          <p:cNvPr id="10242" name="Picture 2" descr="C:\Documents and Settings\User\Мои документы\картинки\Новая папка\dis3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151539"/>
            <a:ext cx="4457700" cy="270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Национальный парк «Мещёра».</a:t>
            </a:r>
            <a:endParaRPr lang="ru-RU" dirty="0"/>
          </a:p>
        </p:txBody>
      </p:sp>
      <p:pic>
        <p:nvPicPr>
          <p:cNvPr id="1026" name="Picture 2" descr="C:\Documents and Settings\User\Рабочий стол\мещер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62100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Documents and Settings\User\Рабочий стол\мещер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33782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Documents and Settings\User\Рабочий стол\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3556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Documents and Settings\User\Рабочий стол\мещ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038600"/>
            <a:ext cx="33020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природный заказник «</a:t>
            </a:r>
            <a:r>
              <a:rPr lang="ru-RU" dirty="0" err="1" smtClean="0"/>
              <a:t>Клязьминский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Documents and Settings\User\Рабочий стол\клязьми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7200900" cy="424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природы.</a:t>
            </a:r>
            <a:endParaRPr lang="ru-RU" dirty="0"/>
          </a:p>
        </p:txBody>
      </p:sp>
      <p:pic>
        <p:nvPicPr>
          <p:cNvPr id="3074" name="Picture 2" descr="C:\Documents and Settings\User\Рабочий стол\Войх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363220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4953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Озеро </a:t>
            </a:r>
            <a:r>
              <a:rPr lang="ru-RU" sz="2400" dirty="0" err="1" smtClean="0"/>
              <a:t>Войхра</a:t>
            </a:r>
            <a:endParaRPr lang="ru-RU" sz="2400" dirty="0"/>
          </a:p>
        </p:txBody>
      </p:sp>
      <p:pic>
        <p:nvPicPr>
          <p:cNvPr id="3076" name="Picture 4" descr="C:\Documents and Settings\User\Рабочий стол\великое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057400"/>
            <a:ext cx="4597400" cy="305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518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Озеро  Великое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53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случится, если растения и животные начнут погибать?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19600" y="4953000"/>
            <a:ext cx="762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09800" y="5486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тоже погибнет!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8" descr="J02149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19446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07614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5988050"/>
            <a:ext cx="4248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Documents and Settings\User\Рабочий стол\9516_e0e6f6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743200"/>
            <a:ext cx="1671637" cy="2508250"/>
          </a:xfrm>
          <a:prstGeom prst="rect">
            <a:avLst/>
          </a:prstGeom>
          <a:noFill/>
        </p:spPr>
      </p:pic>
      <p:pic>
        <p:nvPicPr>
          <p:cNvPr id="13315" name="Picture 3" descr="C:\Documents and Settings\User\Рабочий стол\surgut0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447800"/>
            <a:ext cx="45212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Мы тоже решили помочь природе и создали экологические знаки</a:t>
            </a:r>
            <a:endParaRPr lang="ru-RU" sz="4400" dirty="0"/>
          </a:p>
        </p:txBody>
      </p:sp>
      <p:pic>
        <p:nvPicPr>
          <p:cNvPr id="4100" name="Picture 4" descr="C:\Documents and Settings\User\Рабочий стол\p56_zaby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2971800" cy="3028023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ris3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3048000" cy="242667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p56_kusin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114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49530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губите природу – это же наша Родина!</a:t>
            </a:r>
            <a:endParaRPr lang="ru-RU" dirty="0"/>
          </a:p>
        </p:txBody>
      </p:sp>
      <p:pic>
        <p:nvPicPr>
          <p:cNvPr id="5122" name="Picture 2" descr="C:\Documents and Settings\User\Рабочий стол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3810000" cy="55909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9144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еще мы обещали друг другу никогда не мусорить, не ломать ветки деревьев и кустарников, не обижать животных и птиц, не рвать растения.</a:t>
            </a:r>
          </a:p>
          <a:p>
            <a:r>
              <a:rPr lang="ru-RU" sz="2400" dirty="0" smtClean="0"/>
              <a:t>Мы считаем, что это тоже большой вклад в защиту природы!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_6b16_3605e349_L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153400" cy="5095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62864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Вывод: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52600" y="5181600"/>
            <a:ext cx="5715000" cy="9144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Человек может сохранить и сделать лучше природу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3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Будущее планеты – в руках  человека!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667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Как сохранить наш мир: животных, растения, природу?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Основополагающий вопрос: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User\Рабочий стол\Новая папка (4)\Новая папка\анимашки герои диснея\dis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2914650" cy="349758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Новая папка (4)\Новая папка\анимашки цветы\722492o4tznzbff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800600"/>
            <a:ext cx="2162175" cy="175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Мы предположили, что…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2819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Человек может сохранить растения и животных и сделать природу лучше.</a:t>
            </a:r>
          </a:p>
          <a:p>
            <a:endParaRPr lang="ru-RU" dirty="0"/>
          </a:p>
        </p:txBody>
      </p:sp>
      <p:pic>
        <p:nvPicPr>
          <p:cNvPr id="4" name="Picture 6" descr="0_99eb_603d1870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5038725" cy="446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 rot="19930055">
            <a:off x="1942448" y="1000358"/>
            <a:ext cx="3733800" cy="3044062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 мы можем сделать для охраны животных и растений.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узнали: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943600" y="1066800"/>
            <a:ext cx="3200400" cy="27432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Можем ли мы помочь природе нашего края.</a:t>
            </a:r>
          </a:p>
          <a:p>
            <a:pPr algn="ctr"/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1981200" y="3810000"/>
            <a:ext cx="3733800" cy="28956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Как человек  помогает растениям и животным.</a:t>
            </a:r>
          </a:p>
          <a:p>
            <a:pPr algn="ctr"/>
            <a:endParaRPr lang="ru-RU" dirty="0"/>
          </a:p>
        </p:txBody>
      </p:sp>
      <p:pic>
        <p:nvPicPr>
          <p:cNvPr id="7170" name="Picture 2" descr="C:\Documents and Settings\User\Мои документы\картинки\Новая папка\bambi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95750"/>
            <a:ext cx="2286781" cy="276225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Новая папка (4)\Новая папка\Анимашки. Герои мультфильмов\mult_1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3400" y="2857500"/>
            <a:ext cx="3038475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609600"/>
            <a:ext cx="591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мы узнали:</a:t>
            </a:r>
            <a:endParaRPr lang="ru-RU" sz="5400" b="1" cap="none" spc="300" dirty="0">
              <a:ln w="1143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20574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Спросили у родителей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667000"/>
            <a:ext cx="22860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Посмотрели книги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581400"/>
            <a:ext cx="2133600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Посмотрели телевизор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648200"/>
            <a:ext cx="1981200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Искали в интернете</a:t>
            </a:r>
            <a:endParaRPr lang="ru-RU" sz="2400" dirty="0"/>
          </a:p>
        </p:txBody>
      </p:sp>
      <p:pic>
        <p:nvPicPr>
          <p:cNvPr id="11266" name="Picture 2" descr="C:\Documents and Settings\User\Мои документы\картинки\школа\1191269140_c4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657600"/>
            <a:ext cx="1600200" cy="2857500"/>
          </a:xfrm>
          <a:prstGeom prst="rect">
            <a:avLst/>
          </a:prstGeom>
          <a:noFill/>
        </p:spPr>
      </p:pic>
      <p:pic>
        <p:nvPicPr>
          <p:cNvPr id="11267" name="Picture 3" descr="C:\Documents and Settings\User\Мои документы\картинки\школа\z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819400"/>
            <a:ext cx="1981200" cy="1485900"/>
          </a:xfrm>
          <a:prstGeom prst="rect">
            <a:avLst/>
          </a:prstGeom>
          <a:noFill/>
        </p:spPr>
      </p:pic>
      <p:pic>
        <p:nvPicPr>
          <p:cNvPr id="11268" name="Picture 4" descr="C:\Documents and Settings\User\Мои документы\картинки\школа\;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2166938" cy="2199041"/>
          </a:xfrm>
          <a:prstGeom prst="rect">
            <a:avLst/>
          </a:prstGeom>
          <a:noFill/>
        </p:spPr>
      </p:pic>
      <p:pic>
        <p:nvPicPr>
          <p:cNvPr id="11269" name="Picture 5" descr="C:\Documents and Settings\User\Мои документы\картинки\картинки\mage3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0104" y="4648200"/>
            <a:ext cx="2225421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Мои документы\картинки\картинки\т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038600"/>
            <a:ext cx="1962150" cy="24526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Для того, чтобы узнать о  состоянии природы в нашей области, мы: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сходили на экскурсию и понаблюдали за состоянием природы.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прочитали в библиотеке о жизни исчезающих растений и животных.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узнали о заповедниках в нашей области.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поискали в интернете информацию о нашей природе.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447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Мы сходили на экскурсию в лес и сделали предположение, что для жизни растениям и животным нужно: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229600" cy="45719"/>
          </a:xfrm>
        </p:spPr>
        <p:txBody>
          <a:bodyPr>
            <a:normAutofit fontScale="25000" lnSpcReduction="20000"/>
          </a:bodyPr>
          <a:lstStyle/>
          <a:p>
            <a:pPr lvl="3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1295400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3505200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воздух и солнце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438400"/>
            <a:ext cx="1371600" cy="5232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пища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Picture 5" descr="Картинка 71 из 2676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74"/>
          <a:stretch>
            <a:fillRect/>
          </a:stretch>
        </p:blipFill>
        <p:spPr bwMode="auto">
          <a:xfrm>
            <a:off x="2895600" y="2438400"/>
            <a:ext cx="2209800" cy="1736065"/>
          </a:xfrm>
          <a:prstGeom prst="rect">
            <a:avLst/>
          </a:prstGeom>
          <a:noFill/>
        </p:spPr>
      </p:pic>
      <p:pic>
        <p:nvPicPr>
          <p:cNvPr id="9" name="Picture 7" descr="Картинка 29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95600"/>
            <a:ext cx="2743200" cy="2914650"/>
          </a:xfrm>
          <a:prstGeom prst="rect">
            <a:avLst/>
          </a:prstGeom>
          <a:noFill/>
        </p:spPr>
      </p:pic>
      <p:pic>
        <p:nvPicPr>
          <p:cNvPr id="10" name="Picture 2" descr="C:\Documents and Settings\User\Мои документы\картинки\картинки\1377840-79b510f6edceea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971800"/>
            <a:ext cx="35052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5486400"/>
            <a:ext cx="2514600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бережное отношение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После посещения библиотеки нам стало известно, что раньше в природе были животные и растения, которых сегодня уже нет и никогда больше не будет!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энциклопедии мы узнали, что среди вымерших животных были:</a:t>
            </a:r>
            <a:endParaRPr lang="ru-RU" sz="2800" dirty="0"/>
          </a:p>
        </p:txBody>
      </p:sp>
      <p:pic>
        <p:nvPicPr>
          <p:cNvPr id="1026" name="Picture 2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3810000" cy="25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5181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Саблезубый тигр</a:t>
            </a:r>
            <a:endParaRPr lang="ru-RU" sz="2000" dirty="0"/>
          </a:p>
        </p:txBody>
      </p:sp>
      <p:pic>
        <p:nvPicPr>
          <p:cNvPr id="1027" name="Picture 3" descr="C:\Documents and Settings\User\Рабочий стол\Новая папка (4)\Новая папка\анимашки книги\i21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438400"/>
            <a:ext cx="1853072" cy="22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дронд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/>
          <a:stretch>
            <a:fillRect/>
          </a:stretch>
        </p:blipFill>
        <p:spPr>
          <a:xfrm>
            <a:off x="0" y="1371600"/>
            <a:ext cx="2879725" cy="2881313"/>
          </a:xfrm>
          <a:prstGeom prst="rect">
            <a:avLst/>
          </a:prstGeom>
          <a:noFill/>
        </p:spPr>
      </p:pic>
      <p:pic>
        <p:nvPicPr>
          <p:cNvPr id="4" name="Picture 30" descr="м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9000" y="1371600"/>
            <a:ext cx="5256213" cy="2808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3733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Морские коровы</a:t>
            </a:r>
            <a:endParaRPr lang="ru-RU" b="1" dirty="0"/>
          </a:p>
        </p:txBody>
      </p:sp>
      <p:pic>
        <p:nvPicPr>
          <p:cNvPr id="6" name="Picture 6" descr="голуби"/>
          <p:cNvPicPr>
            <a:picLocks noChangeAspect="1" noChangeArrowheads="1"/>
          </p:cNvPicPr>
          <p:nvPr/>
        </p:nvPicPr>
        <p:blipFill>
          <a:blip r:embed="rId5">
            <a:lum bright="18000" contrast="36000"/>
          </a:blip>
          <a:srcRect/>
          <a:stretch>
            <a:fillRect/>
          </a:stretch>
        </p:blipFill>
        <p:spPr>
          <a:xfrm>
            <a:off x="2057400" y="4114800"/>
            <a:ext cx="3743325" cy="2449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48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Странствующий голубь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F272AF"/>
      </a:lt2>
      <a:accent1>
        <a:srgbClr val="7FD13B"/>
      </a:accent1>
      <a:accent2>
        <a:srgbClr val="EA157A"/>
      </a:accent2>
      <a:accent3>
        <a:srgbClr val="FED46B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424</Words>
  <PresentationFormat>Экран (4:3)</PresentationFormat>
  <Paragraphs>77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Исследование группы </vt:lpstr>
      <vt:lpstr>Слайд 2</vt:lpstr>
      <vt:lpstr>Мы предположили, что…</vt:lpstr>
      <vt:lpstr>Мы узнали:</vt:lpstr>
      <vt:lpstr>Слайд 5</vt:lpstr>
      <vt:lpstr>Слайд 6</vt:lpstr>
      <vt:lpstr>Мы сходили на экскурсию в лес и сделали предположение, что для жизни растениям и животным нужно: </vt:lpstr>
      <vt:lpstr>Слайд 8</vt:lpstr>
      <vt:lpstr>Слайд 9</vt:lpstr>
      <vt:lpstr>С помощью интернета и книг мы узнали, что основной причиной исчезновения растений и животных является деятельность человека:</vt:lpstr>
      <vt:lpstr>Нам очень стало интересно, как же помочь исчезающим растениям и животным и родители нам сказали, что…</vt:lpstr>
      <vt:lpstr>С помощью интернета нам стало известно…</vt:lpstr>
      <vt:lpstr>Национальный парк «Мещёра».</vt:lpstr>
      <vt:lpstr>Государственный природный заказник «Клязьминский»</vt:lpstr>
      <vt:lpstr>Памятники природы.</vt:lpstr>
      <vt:lpstr>Что случится, если растения и животные начнут погибать?</vt:lpstr>
      <vt:lpstr>Мы тоже решили помочь природе и создали экологические знаки</vt:lpstr>
      <vt:lpstr>Не губите природу – это же наша Родина!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99</cp:revision>
  <dcterms:modified xsi:type="dcterms:W3CDTF">2013-08-25T09:46:14Z</dcterms:modified>
</cp:coreProperties>
</file>