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355B-57B8-45B0-985B-0BB532D50184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7611-B638-470B-B32C-B2AE2793D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4D12-C898-45AB-9F42-9493E5F4FA0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BE83-8AC1-496A-93CC-4BD58140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CCCD-1A86-4F43-9FBD-069DBD74AFB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6C64-234B-476B-BAD1-171F7C7B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8DE6-43DC-4FBB-ADF1-4445DD61F603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780C-908B-4465-BDEA-DF8F58E42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35C4-8A4D-44C3-B137-DEAB1B56C90E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EE05-B1CD-4B21-81CA-EA669293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D41D-F1B9-4546-98F8-A7AB2F7744A4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D132-8EC8-482C-9735-BBE354F1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8F94-CA75-4B8C-8634-853B75FD90A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CD4C-BD6D-46C0-BB52-F4D0F624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5BAA-020F-4E56-9D72-A91EA6F6E00E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F5A0-3631-4576-BB65-2B3D5669C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C330-3356-41FC-96A9-40149B9BE8B5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B2B8-A296-4E40-AC66-26709AB63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9BC6-43BA-4C4F-AC19-DCA8D0F6BD3A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EF61-AE1A-4ADC-A470-E553B8FBE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06FA-DB38-4BD4-B178-A0C0FE4A6B7A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CF24-4F51-4A20-93C5-8202D432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CB11C-4C26-42D4-933A-CA292623D947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A3A8D-E8BB-434D-AA44-84085BC5E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группы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«Ботаники»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30.49 К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500063"/>
            <a:ext cx="33131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art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34194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29063" y="4429125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Рогульник плавающий</a:t>
            </a:r>
            <a:br>
              <a:rPr lang="ru-RU" b="1"/>
            </a:br>
            <a:r>
              <a:rPr lang="ru-RU" b="1"/>
              <a:t>(водяной орех, чилим)</a:t>
            </a:r>
            <a:r>
              <a:rPr lang="ru-RU" sz="2400"/>
              <a:t> </a:t>
            </a:r>
            <a:endParaRPr lang="ru-RU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71500" y="5715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Однолетнее растение с длинным подводным стеблем, на котором расположены нитевидные корни, прикрепляющие растение к грунту. Цветёт во второй половине лета. Плод - орех с коническим основанием и четырьмя попарно-супротивными "рогами". Распространен в стоячих и медленно текущих водах рек, озер.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85875" y="1000125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эти растения не исчезли с лица земли, надо оберегать их!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 вопрос:</a:t>
            </a:r>
            <a:br>
              <a:rPr lang="ru-RU" smtClean="0"/>
            </a:br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Какие растения Владимирской области занесены в Красную книгу»?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Нам стало интересно, каким растениям нашей области нужна охрана и почему  они исчезают.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071563" y="571500"/>
            <a:ext cx="134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Мы узнали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286250" y="2500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Какие растения находятся в Красной книге.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714375" y="1571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мы можем помочь сохранить растения нашей области.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785813" y="3500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Почему растения исчезают.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28750" y="285750"/>
            <a:ext cx="635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Исчезающие растения:</a:t>
            </a:r>
          </a:p>
        </p:txBody>
      </p:sp>
      <p:pic>
        <p:nvPicPr>
          <p:cNvPr id="6147" name="Picture 4" descr="ris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14313"/>
            <a:ext cx="382111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500063" y="11430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Кубышка жёлтая</a:t>
            </a:r>
            <a:endParaRPr lang="ru-RU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85750" y="207168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Многолетнее водяное травянистое растение с плавающими листьями. Растёт в водоемах в спокойной воде или с тихим течением воды. Очень декоративна, цветёт с июля по сентябрь.</a:t>
            </a:r>
            <a:endParaRPr lang="ru-RU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78353157_baranec-obyknovenn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57188"/>
            <a:ext cx="36068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785938" y="571500"/>
            <a:ext cx="893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Плаун</a:t>
            </a:r>
            <a:endParaRPr lang="ru-RU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57188" y="22145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/>
              <a:t> Многолетнее травянистое вечнозеленое растение высотой до 20 см. Зрелые споры разлетаются в июле-августе.</a:t>
            </a:r>
          </a:p>
          <a:p>
            <a:pPr>
              <a:lnSpc>
                <a:spcPct val="80000"/>
              </a:lnSpc>
            </a:pPr>
            <a:r>
              <a:rPr lang="ru-RU" b="1"/>
              <a:t>    Распространён плаун в лесной и тундровой зонах России. Растёт в моховом покрове хвойных (чаще еловых) лесов. </a:t>
            </a:r>
          </a:p>
          <a:p>
            <a:pPr>
              <a:lnSpc>
                <a:spcPct val="80000"/>
              </a:lnSpc>
            </a:pPr>
            <a:r>
              <a:rPr lang="ru-RU" b="1"/>
              <a:t>    Плаун издавна используют в народной медицине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2f0b860901a015a03e56fab75da2e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285750"/>
            <a:ext cx="32464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57250" y="642938"/>
            <a:ext cx="3113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Ятрышник шлемоносный</a:t>
            </a:r>
            <a:endParaRPr lang="ru-RU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57188" y="19288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Ятрышник шлемоносный - многолетнее</a:t>
            </a:r>
            <a:r>
              <a:rPr lang="ru-RU"/>
              <a:t> </a:t>
            </a:r>
            <a:r>
              <a:rPr lang="ru-RU" b="1"/>
              <a:t>травянистое растение, «дальний родственник» экзотической орхидеи. Растение достигает в высоту 20—45 см. Околоцветник имеет листики, скученные по форме воинского шлема. Плод ятрышника шлемоносного — небольшая коробочка с пылевидными семенами. 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257937204_bashmachok-nastoyashh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85750"/>
            <a:ext cx="2911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2071688" y="64293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Венерин</a:t>
            </a:r>
            <a:br>
              <a:rPr lang="ru-RU" b="1"/>
            </a:br>
            <a:r>
              <a:rPr lang="ru-RU" b="1"/>
              <a:t>башмачок</a:t>
            </a:r>
            <a:endParaRPr lang="ru-RU"/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571500" y="207168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/>
              <a:t>Венерин башмачок настоящий— красивейший цветок семейства орхидных. </a:t>
            </a:r>
          </a:p>
          <a:p>
            <a:pPr>
              <a:lnSpc>
                <a:spcPct val="80000"/>
              </a:lnSpc>
            </a:pPr>
            <a:r>
              <a:rPr lang="ru-RU" b="1"/>
              <a:t>     Легенда говорит, что некогда, спасаясь в северных лесах от преследования, богиня красоты Венера оступилась среди топких болот и кочек, и с ноги её слетел башмачок. Прекрасная туфелька богини тут же превратилась в цветок – так и появился башмачок Венеры. </a:t>
            </a:r>
          </a:p>
          <a:p>
            <a:pPr>
              <a:lnSpc>
                <a:spcPct val="80000"/>
              </a:lnSpc>
            </a:pPr>
            <a:r>
              <a:rPr lang="ru-RU" b="1"/>
              <a:t>     Форма лепестка-чашечки этой редкой орхидеи действительно напоминает башмачок, а остальные лепестки – бархатные ленты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on-tr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28625"/>
            <a:ext cx="37512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57188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Прострел</a:t>
            </a:r>
            <a:br>
              <a:rPr lang="ru-RU" b="1"/>
            </a:br>
            <a:r>
              <a:rPr lang="ru-RU" b="1"/>
              <a:t>(сон-трава)</a:t>
            </a:r>
            <a:endParaRPr lang="ru-RU"/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57188" y="2428875"/>
            <a:ext cx="4572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/>
              <a:t> Растение с волосистыми стеблями от 7 см до 50 см высотой, молодые листья сильно волосистые, в очертании округло-сердцевидные. Цветки до 8 см в диаметре, сине-фиолетовые. На хорошо развитых кустиках одновременно распускаются до 40-50 цветков. Цветёт в апреле — мае 20-25 дней.  </a:t>
            </a:r>
          </a:p>
          <a:p>
            <a:pPr>
              <a:lnSpc>
                <a:spcPct val="90000"/>
              </a:lnSpc>
            </a:pPr>
            <a:r>
              <a:rPr lang="ru-RU" b="1"/>
              <a:t>     Растения зимуют с зелёными листьями.. </a:t>
            </a:r>
            <a:br>
              <a:rPr lang="ru-RU" b="1"/>
            </a:br>
            <a:r>
              <a:rPr lang="ru-RU" b="1"/>
              <a:t>Для прострела характерно раннее зацветание.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Исследование группы</vt:lpstr>
      <vt:lpstr>Наш вопрос: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2012-11-06T12:20:30Z</dcterms:created>
  <dcterms:modified xsi:type="dcterms:W3CDTF">2013-08-25T09:47:23Z</dcterms:modified>
</cp:coreProperties>
</file>