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8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000">
              <a:srgbClr val="03D4A8">
                <a:alpha val="35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331A-A90B-4792-BEE8-52E69AB40654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E9BE-86DF-412E-8896-652DCBEF5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428868"/>
            <a:ext cx="84063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Обобщающий урок – игра: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«Природные зоны России»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ИГНАТЬЕВА\Рабочий стол\a0004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737575" cy="2043718"/>
          </a:xfrm>
          <a:prstGeom prst="rect">
            <a:avLst/>
          </a:prstGeom>
          <a:noFill/>
        </p:spPr>
      </p:pic>
      <p:pic>
        <p:nvPicPr>
          <p:cNvPr id="8" name="Picture 2" descr="C:\Documents and Settings\ИГНАТЬЕВА\Рабочий стол\t_040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571768" cy="2047889"/>
          </a:xfrm>
          <a:prstGeom prst="rect">
            <a:avLst/>
          </a:prstGeom>
          <a:noFill/>
        </p:spPr>
      </p:pic>
      <p:pic>
        <p:nvPicPr>
          <p:cNvPr id="9" name="Picture 4" descr="D:\Мои рисунки\природа сибири\0 - Природа\0 - Природа\п-0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2643206" cy="20002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8" descr="D:\Мои рисунки\Картинки Полтарина\Природа\Пустыни\MF05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357694"/>
            <a:ext cx="2786082" cy="2089538"/>
          </a:xfrm>
          <a:prstGeom prst="rect">
            <a:avLst/>
          </a:prstGeom>
          <a:noFill/>
        </p:spPr>
      </p:pic>
      <p:pic>
        <p:nvPicPr>
          <p:cNvPr id="11" name="Picture 2" descr="C:\Documents and Settings\ИГНАТЬЕВА\Рабочий стол\04t0034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03588"/>
            <a:ext cx="2428892" cy="2125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 descr="photo3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357694"/>
            <a:ext cx="2500330" cy="21292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285860"/>
            <a:ext cx="4400552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Зверь я горбатый,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Нравлюсь ребятам.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C:\Documents and Settings\ИГНАТЬЕВА\Рабочий стол\b5g0010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3723059" cy="414340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429124" y="4214818"/>
            <a:ext cx="4286312" cy="214314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верблюд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пустыня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428736"/>
            <a:ext cx="4900618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Из куста </a:t>
            </a:r>
            <a:r>
              <a:rPr lang="ru-RU" sz="4000" b="1" dirty="0" err="1" smtClean="0">
                <a:solidFill>
                  <a:srgbClr val="002060"/>
                </a:solidFill>
              </a:rPr>
              <a:t>шипуля</a:t>
            </a:r>
            <a:r>
              <a:rPr lang="ru-RU" sz="4000" b="1" dirty="0" smtClean="0">
                <a:solidFill>
                  <a:srgbClr val="002060"/>
                </a:solidFill>
              </a:rPr>
              <a:t> ,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За ногу тяпнула.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Documents and Settings\ИГНАТЬЕВА\Рабочий стол\04A0738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497507" cy="335758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214810" y="3857628"/>
            <a:ext cx="4286312" cy="214314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змея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пустыня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00174"/>
            <a:ext cx="6186502" cy="2900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Мха  копытами касаясь,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Ходит северный красавец.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Ходит смело и легко,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Рога раскинув  широко!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7650" name="Picture 2" descr="C:\Documents and Settings\ИГНАТЬЕВА\Рабочий стол\o_51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733032" cy="4154503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357686" y="3429000"/>
            <a:ext cx="4286312" cy="214314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северный олень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тундра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6572296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Бегает среди камней,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Не угонишься  за  ней.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Ухватил за хвост, но ах!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Удрала, а хвост в руках!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Documents and Settings\ИГНАТЬЕВА\Рабочий стол\ja0000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636284" cy="271464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8675" name="Picture 3" descr="C:\Documents and Settings\ИГНАТЬЕВА\Рабочий стол\ya_508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2857520" cy="31801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4357686" y="3429000"/>
            <a:ext cx="4286312" cy="214314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ящерица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степь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7115196" cy="211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Плывёт по морю великан,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Пускает из воды  фонтан.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Documents and Settings\ИГНАТЬЕВА\Рабочий стол\k_540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696008" cy="3000396"/>
          </a:xfrm>
          <a:prstGeom prst="rect">
            <a:avLst/>
          </a:prstGeom>
          <a:noFill/>
        </p:spPr>
      </p:pic>
      <p:pic>
        <p:nvPicPr>
          <p:cNvPr id="29699" name="Picture 3" descr="C:\Documents and Settings\ИГНАТЬЕВА\Рабочий стол\k_54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714644" cy="3021136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3286116" y="2428868"/>
            <a:ext cx="5429256" cy="2643206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кит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зона арктических пустынь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</a:rPr>
              <a:t>5 задание.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 Отгадайте  кроссворд.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972452" cy="14716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 ……  лесов  по берегам рек  приводит к тому, что реки  мелеют и высыхают.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857238"/>
          <a:ext cx="6572299" cy="5852160"/>
        </p:xfrm>
        <a:graphic>
          <a:graphicData uri="http://schemas.openxmlformats.org/drawingml/2006/table">
            <a:tbl>
              <a:tblPr firstRow="1" bandRow="1"/>
              <a:tblGrid>
                <a:gridCol w="631708"/>
                <a:gridCol w="631708"/>
                <a:gridCol w="516583"/>
                <a:gridCol w="547691"/>
                <a:gridCol w="672709"/>
                <a:gridCol w="571504"/>
                <a:gridCol w="571504"/>
                <a:gridCol w="533768"/>
                <a:gridCol w="631708"/>
                <a:gridCol w="631708"/>
                <a:gridCol w="631708"/>
              </a:tblGrid>
              <a:tr h="352725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noFill/>
                  </a:tcPr>
                </a:tc>
              </a:tr>
              <a:tr h="352725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58214" y="4143380"/>
            <a:ext cx="78578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2"/>
          </p:cNvCxnSpPr>
          <p:nvPr/>
        </p:nvCxnSpPr>
        <p:spPr>
          <a:xfrm rot="16200000" flipH="1">
            <a:off x="8572512" y="4321975"/>
            <a:ext cx="357190" cy="15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7154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       2  …….   ЗЕМЕЛЬ ПРИВОДИТ К ТОМУ, ЧТО ПТИЦЫ СТРОЯТ ГНЕЗДА НА ПОЛЯХ И ПОГИБАЮТ ВО ВРЕМЯ ПОЛЕВЫХ РАБОТ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857238"/>
          <a:ext cx="6572299" cy="5852160"/>
        </p:xfrm>
        <a:graphic>
          <a:graphicData uri="http://schemas.openxmlformats.org/drawingml/2006/table">
            <a:tbl>
              <a:tblPr firstRow="1" bandRow="1"/>
              <a:tblGrid>
                <a:gridCol w="631708"/>
                <a:gridCol w="631708"/>
                <a:gridCol w="516583"/>
                <a:gridCol w="547691"/>
                <a:gridCol w="672709"/>
                <a:gridCol w="571504"/>
                <a:gridCol w="571504"/>
                <a:gridCol w="533768"/>
                <a:gridCol w="631708"/>
                <a:gridCol w="631708"/>
                <a:gridCol w="631708"/>
              </a:tblGrid>
              <a:tr h="352725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Ы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noFill/>
                  </a:tcPr>
                </a:tc>
              </a:tr>
              <a:tr h="352725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58214" y="4143380"/>
            <a:ext cx="78578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2"/>
          </p:cNvCxnSpPr>
          <p:nvPr/>
        </p:nvCxnSpPr>
        <p:spPr>
          <a:xfrm rot="16200000" flipH="1">
            <a:off x="8572512" y="4321975"/>
            <a:ext cx="357190" cy="15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3. Сточные воды и мусор попадая в реки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способствует  их       ……..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857238"/>
          <a:ext cx="6572299" cy="5852160"/>
        </p:xfrm>
        <a:graphic>
          <a:graphicData uri="http://schemas.openxmlformats.org/drawingml/2006/table">
            <a:tbl>
              <a:tblPr firstRow="1" bandRow="1"/>
              <a:tblGrid>
                <a:gridCol w="631708"/>
                <a:gridCol w="631708"/>
                <a:gridCol w="516583"/>
                <a:gridCol w="547691"/>
                <a:gridCol w="672709"/>
                <a:gridCol w="571504"/>
                <a:gridCol w="571504"/>
                <a:gridCol w="533768"/>
                <a:gridCol w="631708"/>
                <a:gridCol w="631708"/>
                <a:gridCol w="631708"/>
              </a:tblGrid>
              <a:tr h="352725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Ы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noFill/>
                  </a:tcPr>
                </a:tc>
              </a:tr>
              <a:tr h="352725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58214" y="4143380"/>
            <a:ext cx="78578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2"/>
          </p:cNvCxnSpPr>
          <p:nvPr/>
        </p:nvCxnSpPr>
        <p:spPr>
          <a:xfrm rot="16200000" flipH="1">
            <a:off x="8572512" y="4321975"/>
            <a:ext cx="357190" cy="15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4. Неумеренное  ….   почв приводит  к  тому, что  в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них накапливаются  соли.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857238"/>
          <a:ext cx="6572299" cy="5852160"/>
        </p:xfrm>
        <a:graphic>
          <a:graphicData uri="http://schemas.openxmlformats.org/drawingml/2006/table">
            <a:tbl>
              <a:tblPr firstRow="1" bandRow="1"/>
              <a:tblGrid>
                <a:gridCol w="631708"/>
                <a:gridCol w="631708"/>
                <a:gridCol w="516583"/>
                <a:gridCol w="547691"/>
                <a:gridCol w="672709"/>
                <a:gridCol w="571504"/>
                <a:gridCol w="571504"/>
                <a:gridCol w="533768"/>
                <a:gridCol w="631708"/>
                <a:gridCol w="631708"/>
                <a:gridCol w="631708"/>
              </a:tblGrid>
              <a:tr h="352725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Ы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noFill/>
                  </a:tcPr>
                </a:tc>
              </a:tr>
              <a:tr h="352725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58214" y="4143380"/>
            <a:ext cx="78578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8572512" y="432197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5. От вездеходов  и тракторов  в  тундре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нарушается     …..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857238"/>
          <a:ext cx="6572299" cy="5852160"/>
        </p:xfrm>
        <a:graphic>
          <a:graphicData uri="http://schemas.openxmlformats.org/drawingml/2006/table">
            <a:tbl>
              <a:tblPr firstRow="1" bandRow="1"/>
              <a:tblGrid>
                <a:gridCol w="631708"/>
                <a:gridCol w="631708"/>
                <a:gridCol w="516583"/>
                <a:gridCol w="547691"/>
                <a:gridCol w="672709"/>
                <a:gridCol w="571504"/>
                <a:gridCol w="571504"/>
                <a:gridCol w="533768"/>
                <a:gridCol w="631708"/>
                <a:gridCol w="631708"/>
                <a:gridCol w="631708"/>
              </a:tblGrid>
              <a:tr h="352725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Ы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noFill/>
                  </a:tcPr>
                </a:tc>
              </a:tr>
              <a:tr h="352725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58214" y="4143380"/>
            <a:ext cx="785786" cy="2857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8608231" y="4286256"/>
            <a:ext cx="285752" cy="15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1"/>
            <a:ext cx="7972452" cy="33289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Этот урок больших секретов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Сто вопросов – сто ответов.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Все готовились к нему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Отвечать на «почему?»</a:t>
            </a:r>
          </a:p>
          <a:p>
            <a:pPr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2976" y="428604"/>
          <a:ext cx="6572299" cy="5852160"/>
        </p:xfrm>
        <a:graphic>
          <a:graphicData uri="http://schemas.openxmlformats.org/drawingml/2006/table">
            <a:tbl>
              <a:tblPr firstRow="1" bandRow="1"/>
              <a:tblGrid>
                <a:gridCol w="631708"/>
                <a:gridCol w="631708"/>
                <a:gridCol w="516583"/>
                <a:gridCol w="547691"/>
                <a:gridCol w="672709"/>
                <a:gridCol w="571504"/>
                <a:gridCol w="571504"/>
                <a:gridCol w="533768"/>
                <a:gridCol w="631708"/>
                <a:gridCol w="631708"/>
                <a:gridCol w="631708"/>
              </a:tblGrid>
              <a:tr h="352725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Г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Ы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Х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Я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З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Б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Т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 grid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Ь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А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noFill/>
                  </a:tcPr>
                </a:tc>
              </a:tr>
              <a:tr h="352725">
                <a:tc rowSpan="4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Ю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B w="12700" cmpd="sng">
                      <a:noFill/>
                      <a:prstDash val="soli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И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Ч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Е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15272" y="3714752"/>
            <a:ext cx="785786" cy="428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7893851" y="3929066"/>
            <a:ext cx="428628" cy="158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Какое слово получилось?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600201"/>
            <a:ext cx="8429684" cy="42576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БРАКОНЬЕРСТВО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оно обозначает?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Расскажите об экологических проблемах в разных природных зонах.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необходимо  сделать, чтобы  предотвратить экологическую  катастрофу?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21471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 задание.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картинкам определите и назовите природную зону.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C:\Documents and Settings\ИГНАТЬЕВА\Рабочий стол\5de003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3"/>
            <a:ext cx="7358114" cy="54931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2" descr="C:\Documents and Settings\ИГНАТЬЕВА\Рабочий стол\s_059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66"/>
            <a:ext cx="6275835" cy="6126664"/>
          </a:xfrm>
          <a:prstGeom prst="rect">
            <a:avLst/>
          </a:prstGeom>
          <a:noFill/>
        </p:spPr>
      </p:pic>
      <p:pic>
        <p:nvPicPr>
          <p:cNvPr id="6" name="Picture 2" descr="C:\Documents and Settings\ИГНАТЬЕВА\Рабочий стол\a00043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85794"/>
            <a:ext cx="6889802" cy="5143536"/>
          </a:xfrm>
          <a:prstGeom prst="rect">
            <a:avLst/>
          </a:prstGeom>
          <a:noFill/>
        </p:spPr>
      </p:pic>
      <p:pic>
        <p:nvPicPr>
          <p:cNvPr id="7" name="Picture 2" descr="C:\Documents and Settings\ИГНАТЬЕВА\Рабочий стол\t00030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85860"/>
            <a:ext cx="8181551" cy="44291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2" descr="D:\Мои рисунки\Природа  края Экология\природа края\body\ecosystems\ТАЙГА\тайг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928670"/>
            <a:ext cx="7254431" cy="51435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Picture 5" descr="ko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00042"/>
            <a:ext cx="7715272" cy="5783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Проверка: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428860" y="1571612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Пустыня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857224" y="2428868"/>
            <a:ext cx="7929618" cy="71438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Черноморское побережье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428860" y="3357562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Арктика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428860" y="4214818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Тундра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428860" y="5072074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Лесная зона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428860" y="5857892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Степь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1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Расположите  природные зоны в порядке их следования  от севера к югу.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143108" y="1500174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Арктика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143108" y="2285992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Тундра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143108" y="3000372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Лесная зона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143108" y="3714752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Степь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143108" y="4500570"/>
            <a:ext cx="4214842" cy="642942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Пустыня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5357826"/>
            <a:ext cx="7929618" cy="71438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Черноморское побережье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4 ЗАДАНИЕ.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Отгадайте загадки. Скажите в  какой природной зоне обитает.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1357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Я  - птица.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Откладываю яйца прямо  на  скалах.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http://im3-tub.yandex.net/i?id=43869211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2857520" cy="4333386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3643306" y="2786058"/>
            <a:ext cx="4857784" cy="2714644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   кайра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зона арктических пустынь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14488"/>
            <a:ext cx="578647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2.  Хозяин  вечных  льдов.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Documents and Settings\ИГНАТЬЕВА\Рабочий стол\m_51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644905" cy="4056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286216" y="3143248"/>
            <a:ext cx="4286312" cy="285752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белый медведь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зона арктических пустынь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85860"/>
            <a:ext cx="4900618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3. В  гору  бегом,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а  с  горы  кувырком.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Documents and Settings\ИГНАТЬЕВА\Рабочий стол\z_00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7"/>
            <a:ext cx="3071834" cy="3214710"/>
          </a:xfrm>
          <a:prstGeom prst="rect">
            <a:avLst/>
          </a:prstGeom>
          <a:noFill/>
        </p:spPr>
      </p:pic>
      <p:pic>
        <p:nvPicPr>
          <p:cNvPr id="23555" name="Picture 3" descr="C:\Documents and Settings\ИГНАТЬЕВА\Рабочий стол\z0000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540591" cy="2643206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4500562" y="2071678"/>
            <a:ext cx="4286312" cy="214314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заяц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зона  лесов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75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Ствол  белеет, шапочка зеленеет.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Стоит в белой  одёжке, свесив  серёжки.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http://im5-tub.yandex.net/i?id=70812227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2143140" cy="3086415"/>
          </a:xfrm>
          <a:prstGeom prst="rect">
            <a:avLst/>
          </a:prstGeom>
          <a:noFill/>
        </p:spPr>
      </p:pic>
      <p:pic>
        <p:nvPicPr>
          <p:cNvPr id="24581" name="Picture 5" descr="http://im5-tub.yandex.net/i?id=21390397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14752"/>
            <a:ext cx="2286016" cy="2791578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3929058" y="2143116"/>
            <a:ext cx="4286312" cy="2143140"/>
          </a:xfrm>
          <a:prstGeom prst="snip1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 берёза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зона  лесов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472</Words>
  <Application>Microsoft Office PowerPoint</Application>
  <PresentationFormat>Экран (4:3)</PresentationFormat>
  <Paragraphs>234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1 задание.  По картинкам определите и назовите природную зону.</vt:lpstr>
      <vt:lpstr>Проверка:</vt:lpstr>
      <vt:lpstr>Расположите  природные зоны в порядке их следования  от севера к югу.</vt:lpstr>
      <vt:lpstr>4 ЗАДАНИЕ. Отгадайте загадки. Скажите в  какой природной зоне обитает.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5 задание.  Отгадайте  кроссворд.</vt:lpstr>
      <vt:lpstr>       2  …….   ЗЕМЕЛЬ ПРИВОДИТ К ТОМУ, ЧТО ПТИЦЫ СТРОЯТ ГНЕЗДА НА ПОЛЯХ И ПОГИБАЮТ ВО ВРЕМЯ ПОЛЕВЫХ РАБОТ </vt:lpstr>
      <vt:lpstr>3. Сточные воды и мусор попадая в реки  способствует  их       ……..</vt:lpstr>
      <vt:lpstr>4. Неумеренное  ….   почв приводит  к  тому, что  в  них накапливаются  соли.</vt:lpstr>
      <vt:lpstr>5. От вездеходов  и тракторов  в  тундре   нарушается     …..</vt:lpstr>
      <vt:lpstr>Слайд 20</vt:lpstr>
      <vt:lpstr>Какое слово получилось?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IGNATIEVA</dc:creator>
  <cp:lastModifiedBy>школа</cp:lastModifiedBy>
  <cp:revision>31</cp:revision>
  <dcterms:created xsi:type="dcterms:W3CDTF">2008-11-17T11:27:17Z</dcterms:created>
  <dcterms:modified xsi:type="dcterms:W3CDTF">2013-11-28T07:39:33Z</dcterms:modified>
</cp:coreProperties>
</file>