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314" r:id="rId3"/>
    <p:sldId id="271" r:id="rId4"/>
    <p:sldId id="273" r:id="rId5"/>
    <p:sldId id="272" r:id="rId6"/>
    <p:sldId id="274" r:id="rId7"/>
    <p:sldId id="31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006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73" autoAdjust="0"/>
    <p:restoredTop sz="94660"/>
  </p:normalViewPr>
  <p:slideViewPr>
    <p:cSldViewPr>
      <p:cViewPr>
        <p:scale>
          <a:sx n="30" d="100"/>
          <a:sy n="30" d="100"/>
        </p:scale>
        <p:origin x="-24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5C4D9-8EA5-4ACF-846D-BF654381C25D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Яковлева И.И. МОУ СОШ "Веста" г. Черноголовка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5E6BB-4731-45D3-938C-D1C3B5C1E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177BB-6FA5-45E0-8CE0-0040E018DF32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Яковлева И.И. МОУ СОШ "Веста"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8A2DF-5A82-4197-8A0C-F5A43F979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DCAB-574B-4CA0-B0AA-DBDCB0063F10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D656-34E2-47EF-AE6A-BCCCA5A232FA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62C8-1605-4EC1-BEE4-B7E812CCD99E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D93D-FFE8-4A02-915B-6D3289BAA849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7045-0C1D-4CEE-ABDE-4B88D5589A29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C21B-5DA8-4ABF-B9E6-26D26F2DCF22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5D6-ECA6-4092-9D54-08C7A06D1D28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9FB0-41A8-4BE0-82C4-F59ED7C3B845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8BA3-3342-4878-96ED-959BE77CEAB1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2927-DBF8-478C-A17C-146C43B4556A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00E9-0354-4927-BED3-2169BB8C47CF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7FE2-9325-4F64-B8B4-8811A060B5E4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0.jpeg"/><Relationship Id="rId7" Type="http://schemas.openxmlformats.org/officeDocument/2006/relationships/image" Target="http://adalin.mospsy.ru/img2/z_25.gi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http://russtyle-yug.ru/img_c/44131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710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800" b="1" cap="none" spc="0" dirty="0" smtClean="0">
              <a:ln w="12700">
                <a:solidFill>
                  <a:srgbClr val="660066"/>
                </a:solidFill>
                <a:prstDash val="solid"/>
              </a:ln>
              <a:solidFill>
                <a:srgbClr val="660066"/>
              </a:solidFill>
            </a:endParaRPr>
          </a:p>
          <a:p>
            <a:pPr algn="ctr"/>
            <a:r>
              <a:rPr lang="ru-RU" sz="11500" b="1" cap="none" spc="0" dirty="0" smtClean="0">
                <a:ln w="12700">
                  <a:solidFill>
                    <a:srgbClr val="660066"/>
                  </a:solidFill>
                  <a:prstDash val="solid"/>
                </a:ln>
                <a:solidFill>
                  <a:srgbClr val="660066"/>
                </a:solidFill>
              </a:rPr>
              <a:t>Тест </a:t>
            </a:r>
            <a:r>
              <a:rPr lang="ru-RU" sz="11500" b="1" cap="none" spc="0" dirty="0" smtClean="0">
                <a:ln w="12700">
                  <a:solidFill>
                    <a:srgbClr val="660066"/>
                  </a:solidFill>
                  <a:prstDash val="solid"/>
                </a:ln>
                <a:solidFill>
                  <a:srgbClr val="660066"/>
                </a:solidFill>
              </a:rPr>
              <a:t>№ 3</a:t>
            </a:r>
          </a:p>
          <a:p>
            <a:pPr algn="ctr"/>
            <a:endParaRPr lang="ru-RU" sz="1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algn="ctr"/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Природа </a:t>
            </a:r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 и </a:t>
            </a:r>
            <a:endParaRPr lang="ru-RU" sz="8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</a:endParaRPr>
          </a:p>
          <a:p>
            <a:pPr algn="ctr"/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рукотворный </a:t>
            </a:r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мир 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(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раздел</a:t>
            </a:r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«Где мы живём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»)</a:t>
            </a:r>
            <a:endParaRPr lang="ru-RU" sz="15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820472" cy="36004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Arial Narrow" pitchFamily="34" charset="0"/>
              </a:rPr>
              <a:t>       Данная презентация создана на основе тетради </a:t>
            </a:r>
            <a:r>
              <a:rPr lang="ru-RU" sz="2000" dirty="0" smtClean="0">
                <a:latin typeface="Arial Narrow" pitchFamily="34" charset="0"/>
              </a:rPr>
              <a:t/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                             </a:t>
            </a:r>
            <a:r>
              <a:rPr lang="ru-RU" sz="2400" dirty="0" smtClean="0">
                <a:latin typeface="Arial Narrow" pitchFamily="34" charset="0"/>
              </a:rPr>
              <a:t>«Окружающий мир. Тесты. 2 класс. Пособие для учащихся               </a:t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                         общеобразовательных учреждений. ФГОС»  (УМК «Школа  </a:t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                         России»)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Arial Narrow" pitchFamily="34" charset="0"/>
              </a:rPr>
              <a:t>                               Автор: Плешаков А.А., </a:t>
            </a:r>
            <a:r>
              <a:rPr lang="ru-RU" sz="2000" dirty="0" err="1" smtClean="0">
                <a:latin typeface="Arial Narrow" pitchFamily="34" charset="0"/>
              </a:rPr>
              <a:t>Гара</a:t>
            </a:r>
            <a:r>
              <a:rPr lang="ru-RU" sz="2000" dirty="0" smtClean="0">
                <a:latin typeface="Arial Narrow" pitchFamily="34" charset="0"/>
              </a:rPr>
              <a:t> Н.Н., Назарова З.Д.</a:t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                               Издательство: Москва, «Просвещение», 2013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Эта тетрадь содержит тесты по всем темам курса «Окружающий мир» для 2 класса. С их помощью можно быстро проверить знания учащихся. На каждый вопрос дано несколько вариантов ответов, среди них только один правильный. Многие ответы представлены в виде рисунков.  В конце тетради имеются ответы на все тесты. </a:t>
            </a:r>
            <a:endParaRPr lang="ru-RU" sz="2000" dirty="0">
              <a:latin typeface="Arial Narrow" pitchFamily="34" charset="0"/>
            </a:endParaRPr>
          </a:p>
        </p:txBody>
      </p:sp>
      <p:pic>
        <p:nvPicPr>
          <p:cNvPr id="6" name="Picture 10" descr="&amp;Pcy;&amp;lcy;&amp;iecy;&amp;shcy;&amp;acy;&amp;kcy;&amp;ocy;&amp;vcy;, &amp;Gcy;&amp;acy;&amp;rcy;&amp;acy;, &amp;Ncy;&amp;acy;&amp;zcy;&amp;acy;&amp;rcy;&amp;ocy;&amp;vcy;&amp;acy; - &amp;Ocy;&amp;kcy;&amp;rcy;&amp;ucy;&amp;zhcy;&amp;acy;&amp;yucy;&amp;shchcy;&amp;icy;&amp;jcy; &amp;mcy;&amp;icy;&amp;rcy;. &amp;Tcy;&amp;iecy;&amp;scy;&amp;tcy;&amp;ycy;. 2 &amp;kcy;&amp;lcy;&amp;acy;&amp;scy;&amp;scy;. &amp;Pcy;&amp;ocy;&amp;scy;&amp;ocy;&amp;bcy;&amp;icy;&amp;iecy; &amp;dcy;&amp;lcy;&amp;yacy; &amp;ucy;&amp;chcy;&amp;acy;&amp;shchcy;&amp;icy;&amp;khcy;&amp;scy;&amp;yacy; &amp;ocy;&amp;bcy;&amp;shchcy;&amp;iecy;&amp;ocy;&amp;bcy;&amp;rcy;&amp;acy;&amp;zcy;&amp;ocy;&amp;vcy;&amp;acy;&amp;tcy;&amp;iecy;&amp;lcy;&amp;softcy;&amp;ncy;&amp;ycy;&amp;khcy; &amp;ucy;&amp;chcy;&amp;rcy;&amp;iecy;&amp;zhcy;&amp;dcy;&amp;iecy;&amp;ncy;&amp;icy;&amp;jcy;. &amp;Fcy;&amp;Gcy;&amp;Ocy;&amp;Scy; &amp;ocy;&amp;bcy;&amp;lcy;&amp;ocy;&amp;zhcy;&amp;kcy;&amp;acy; &amp;kcy;&amp;ncy;&amp;icy;&amp;g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1393877" cy="187220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365104"/>
            <a:ext cx="8424936" cy="2232248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Arial Narrow" pitchFamily="34" charset="0"/>
              </a:rPr>
              <a:t>В презентации использованы вопросы из этой тетради. Ответы дети могут записывать на листочек. В конце каждого тесты есть слайд с правильными ответами для самопроверки детей. Если учитель  не считает нужным показывать данный слайд ученикам, то может сделать его «скрытым» или удалить вовсе. </a:t>
            </a:r>
            <a:endParaRPr lang="ru-RU" sz="4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1.   </a:t>
            </a:r>
            <a:r>
              <a:rPr lang="ru-RU" sz="4800" b="1" dirty="0" smtClean="0">
                <a:solidFill>
                  <a:srgbClr val="002060"/>
                </a:solidFill>
              </a:rPr>
              <a:t>Укажи высказывание БЕЗ ошибки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15008" y="1052736"/>
            <a:ext cx="8928992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Солнце, воздух, вода, растения,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      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животные, поезда – это природа.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9512" y="2780928"/>
            <a:ext cx="9109520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Солнце, воздух, вода, растения,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      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животные, человек – это природа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5008" y="4509120"/>
            <a:ext cx="8928992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Солнце, воздух, вода, растения,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      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животные, дома – это природа.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468544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2. Что относится к природе?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660232" y="2564904"/>
            <a:ext cx="755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</a:t>
            </a:r>
            <a:endParaRPr kumimoji="0" lang="ru-RU" sz="66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650" name="Picture 2" descr="http://letsmakerobots.com/files/field_primary_image/gluehlamp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750" t="14557" r="25000"/>
          <a:stretch>
            <a:fillRect/>
          </a:stretch>
        </p:blipFill>
        <p:spPr bwMode="auto">
          <a:xfrm>
            <a:off x="7236296" y="3789040"/>
            <a:ext cx="1481307" cy="2448272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7662" name="Picture 14" descr="минивэн"/>
          <p:cNvPicPr>
            <a:picLocks noChangeAspect="1" noChangeArrowheads="1"/>
          </p:cNvPicPr>
          <p:nvPr/>
        </p:nvPicPr>
        <p:blipFill>
          <a:blip r:embed="rId3" cstate="print"/>
          <a:srcRect t="51319"/>
          <a:stretch>
            <a:fillRect/>
          </a:stretch>
        </p:blipFill>
        <p:spPr bwMode="auto">
          <a:xfrm>
            <a:off x="5593984" y="1340768"/>
            <a:ext cx="355001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5" name="Рисунок 4" descr="ship cruis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501008"/>
            <a:ext cx="6888983" cy="300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18" descr="j0433861"/>
          <p:cNvPicPr>
            <a:picLocks noChangeAspect="1" noChangeArrowheads="1"/>
          </p:cNvPicPr>
          <p:nvPr/>
        </p:nvPicPr>
        <p:blipFill>
          <a:blip r:embed="rId5" cstate="print"/>
          <a:srcRect l="6250" r="6250" b="9375"/>
          <a:stretch>
            <a:fillRect/>
          </a:stretch>
        </p:blipFill>
        <p:spPr bwMode="auto">
          <a:xfrm>
            <a:off x="251520" y="1124744"/>
            <a:ext cx="1691680" cy="1749187"/>
          </a:xfrm>
          <a:prstGeom prst="rect">
            <a:avLst/>
          </a:prstGeom>
          <a:noFill/>
        </p:spPr>
      </p:pic>
      <p:pic>
        <p:nvPicPr>
          <p:cNvPr id="24" name="Picture 20" descr="http://www.hundefutter-guenstig-kaufen.de/ciagent.de/corporate-design/cervantes/dolphin-pictures-to-draw-i1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1268760"/>
            <a:ext cx="4857750" cy="3124201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79512" y="2132856"/>
            <a:ext cx="7920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411760" y="1844824"/>
            <a:ext cx="82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800" b="1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r>
              <a:rPr kumimoji="0" lang="ru-RU" sz="4400" b="1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44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172400" y="4581128"/>
            <a:ext cx="755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Г</a:t>
            </a:r>
            <a:endParaRPr kumimoji="0" lang="ru-RU" sz="66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4067944" y="5229200"/>
            <a:ext cx="755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</a:t>
            </a:r>
            <a:endParaRPr kumimoji="0" lang="ru-RU" sz="66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10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3.   </a:t>
            </a:r>
            <a:r>
              <a:rPr lang="ru-RU" sz="4800" b="1" dirty="0" smtClean="0">
                <a:solidFill>
                  <a:srgbClr val="002060"/>
                </a:solidFill>
              </a:rPr>
              <a:t>Укажи высказывание С ошибкой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15008" y="1052736"/>
            <a:ext cx="8928992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Компьютеры, телефоны,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      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телевизоры созданы человеком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9512" y="2780928"/>
            <a:ext cx="9109520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Самолёты, автомобили,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     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велосипеды созданы человеком.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5008" y="4509120"/>
            <a:ext cx="8928992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Дороги, дома, деревья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созданы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      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человеком.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468544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4. Что НЕ относится к природе?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1763" name="Picture 19" descr="F:\1. ИННА\4. КАРТИНКИ\ЖИВОТНЫЕ\4. птицы ДИКИЕ\синица\синица (4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764704"/>
            <a:ext cx="2307875" cy="3141725"/>
          </a:xfrm>
          <a:prstGeom prst="rect">
            <a:avLst/>
          </a:prstGeom>
          <a:noFill/>
        </p:spPr>
      </p:pic>
      <p:pic>
        <p:nvPicPr>
          <p:cNvPr id="31766" name="Рисунок 2" descr="http://russtyle-yug.ru/img_c/44131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81" t="9375" r="8327" b="9375"/>
          <a:stretch>
            <a:fillRect/>
          </a:stretch>
        </p:blipFill>
        <p:spPr bwMode="auto">
          <a:xfrm>
            <a:off x="395536" y="4365104"/>
            <a:ext cx="2089308" cy="213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7" name="Picture 23" descr="F:\1. ИННА\4. КАРТИНКИ\ПРИРОДА неживая\молния\молния (42).jpg"/>
          <p:cNvPicPr>
            <a:picLocks noChangeAspect="1" noChangeArrowheads="1"/>
          </p:cNvPicPr>
          <p:nvPr/>
        </p:nvPicPr>
        <p:blipFill>
          <a:blip r:embed="rId5" cstate="print"/>
          <a:srcRect l="35191"/>
          <a:stretch>
            <a:fillRect/>
          </a:stretch>
        </p:blipFill>
        <p:spPr bwMode="auto">
          <a:xfrm>
            <a:off x="6084168" y="1700808"/>
            <a:ext cx="2843808" cy="3982425"/>
          </a:xfrm>
          <a:prstGeom prst="roundRect">
            <a:avLst/>
          </a:prstGeom>
          <a:noFill/>
          <a:ln>
            <a:solidFill>
              <a:srgbClr val="660066"/>
            </a:solidFill>
          </a:ln>
        </p:spPr>
      </p:pic>
      <p:pic>
        <p:nvPicPr>
          <p:cNvPr id="31768" name="Picture 24" descr="http://adalin.mospsy.ru/img2/z_25.gif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3131840" y="4005064"/>
            <a:ext cx="2487653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5" descr="efd1d75b091bee3935bd92328886e10b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80728"/>
            <a:ext cx="3528392" cy="31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Заголовок 1"/>
          <p:cNvSpPr txBox="1">
            <a:spLocks/>
          </p:cNvSpPr>
          <p:nvPr/>
        </p:nvSpPr>
        <p:spPr>
          <a:xfrm>
            <a:off x="6300192" y="1916832"/>
            <a:ext cx="755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</a:t>
            </a:r>
            <a:endParaRPr kumimoji="0" lang="ru-RU" sz="66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15616" y="1052736"/>
            <a:ext cx="7920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5085184"/>
            <a:ext cx="755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</a:t>
            </a:r>
            <a:endParaRPr kumimoji="0" lang="ru-RU" sz="72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635896" y="5013176"/>
            <a:ext cx="899592" cy="1215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Г</a:t>
            </a:r>
            <a:endParaRPr kumimoji="0" lang="ru-RU" sz="72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851920" y="2132856"/>
            <a:ext cx="82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800" b="1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r>
              <a:rPr kumimoji="0" lang="ru-RU" sz="4400" b="1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44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3" grpId="0"/>
      <p:bldP spid="5" grpId="0"/>
      <p:bldP spid="10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01408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ПРАВИЛЬНЫЕ  ОТВЕТЫ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411760" y="2060848"/>
            <a:ext cx="2304256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  </a:t>
            </a:r>
            <a:endParaRPr kumimoji="0" lang="ru-RU" sz="138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44008" y="2204864"/>
            <a:ext cx="180020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8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В</a:t>
            </a:r>
            <a:endParaRPr kumimoji="0" lang="ru-RU" sz="138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27584" y="2204864"/>
            <a:ext cx="1584176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800" b="1" noProof="0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Б</a:t>
            </a:r>
            <a:endParaRPr kumimoji="0" lang="ru-RU" sz="138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372200" y="1988840"/>
            <a:ext cx="2232248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306</Words>
  <Application>Microsoft Office PowerPoint</Application>
  <PresentationFormat>Экран (4:3)</PresentationFormat>
  <Paragraphs>52</Paragraphs>
  <Slides>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       Данная презентация создана на основе тетради                               «Окружающий мир. Тесты. 2 класс. Пособие для учащихся                                         общеобразовательных учреждений. ФГОС»  (УМК «Школа                            России»)                                Автор: Плешаков А.А., Гара Н.Н., Назарова З.Д.                                Издательство: Москва, «Просвещение», 2013  Эта тетрадь содержит тесты по всем темам курса «Окружающий мир» для 2 класса. С их помощью можно быстро проверить знания учащихся. На каждый вопрос дано несколько вариантов ответов, среди них только один правильный. Многие ответы представлены в виде рисунков.  В конце тетради имеются ответы на все тесты. </vt:lpstr>
      <vt:lpstr>1.   Укажи высказывание БЕЗ ошибки.</vt:lpstr>
      <vt:lpstr>2. Что относится к природе?</vt:lpstr>
      <vt:lpstr>3.   Укажи высказывание С ошибкой.</vt:lpstr>
      <vt:lpstr>4. Что НЕ относится к природе?</vt:lpstr>
      <vt:lpstr>ПРАВИЛЬНЫЕ  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Страна, в которой мы живём, называется:</dc:title>
  <dc:creator>инна</dc:creator>
  <cp:lastModifiedBy>инна</cp:lastModifiedBy>
  <cp:revision>124</cp:revision>
  <dcterms:created xsi:type="dcterms:W3CDTF">2013-10-25T19:04:56Z</dcterms:created>
  <dcterms:modified xsi:type="dcterms:W3CDTF">2013-12-21T13:37:57Z</dcterms:modified>
</cp:coreProperties>
</file>