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49F67-E29A-4955-B1A3-2D3E85C42EB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BA1CF-C1C1-45AF-9EAF-E7C31505E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79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BA1CF-C1C1-45AF-9EAF-E7C31505EA9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9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81A83C-540D-4204-84EF-CE81AAD6735E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BBA1305-4DD8-4CD9-9E94-96C888CB84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logotipka.ru/counter20/counter.php?book=2" TargetMode="Externa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p=3&amp;text=%D0%A0%D0%B8%D1%81%D1%83%D0%BD%D0%BE%D0%BA%20%D0%B4%D0%BB%D1%8F%20%D0%B4%D0%B5%D1%82%D0%B5%D0%B9%20%D0%9F%D1%83%D1%81%D1%82%D1%8B%D0%BD%D1%8F&amp;img_url=http://www.drawinghowtodraw.com/drawing-lessons/nature-drawing/nature_files/cartoon-desert.gif&amp;pos=112&amp;uinfo=sw-1359-sh-790-fw-1134-fh-584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gif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486600" cy="892696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Пословицы и поговорки о воде</a:t>
            </a:r>
            <a:endParaRPr lang="ru-RU" sz="72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932040" y="4005063"/>
            <a:ext cx="3312368" cy="1024137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Творческая работа  учащихся ГБС(К)ОУ № 113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г.Самара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8328"/>
            <a:ext cx="771520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Посмотрись в воду на свою природу</a:t>
            </a:r>
            <a:endParaRPr lang="ru-RU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167" y="1735701"/>
            <a:ext cx="4464496" cy="29002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Капля 4"/>
          <p:cNvSpPr/>
          <p:nvPr/>
        </p:nvSpPr>
        <p:spPr>
          <a:xfrm rot="20390288">
            <a:off x="3394794" y="4782050"/>
            <a:ext cx="3768450" cy="1913115"/>
          </a:xfrm>
          <a:prstGeom prst="teardrop">
            <a:avLst>
              <a:gd name="adj" fmla="val 124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апля 5"/>
          <p:cNvSpPr/>
          <p:nvPr/>
        </p:nvSpPr>
        <p:spPr>
          <a:xfrm rot="19716648">
            <a:off x="4579981" y="4732648"/>
            <a:ext cx="1930446" cy="1427129"/>
          </a:xfrm>
          <a:prstGeom prst="teardrop">
            <a:avLst>
              <a:gd name="adj" fmla="val 9034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13187572">
            <a:off x="4068370" y="4131732"/>
            <a:ext cx="667959" cy="329273"/>
          </a:xfrm>
          <a:prstGeom prst="teardrop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4135864">
            <a:off x="5349390" y="4089025"/>
            <a:ext cx="380999" cy="621528"/>
          </a:xfrm>
          <a:prstGeom prst="teardrop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675840" y="3769598"/>
            <a:ext cx="287881" cy="27444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9276009">
            <a:off x="4724044" y="4981216"/>
            <a:ext cx="1521392" cy="882725"/>
          </a:xfrm>
          <a:prstGeom prst="teardrop">
            <a:avLst>
              <a:gd name="adj" fmla="val 1129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Лада\AppData\Local\Microsoft\Windows\Temporary Internet Files\Content.IE5\APCMCAG9\MM90035678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685" y="4602322"/>
            <a:ext cx="1552036" cy="150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Лада\AppData\Local\Microsoft\Windows\Temporary Internet Files\Content.IE5\8FWMV186\MC9003315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160" y="3596631"/>
            <a:ext cx="1762408" cy="179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астение, цветок, картинки для логотипа, картинки без фона, картинки для сайта, картинки маленькие, картинки 100х100, картинки 150х150, сборник картинок, картинки графика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234" y="576658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18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cs typeface="Aharoni" panose="02010803020104030203" pitchFamily="2" charset="-79"/>
              </a:rPr>
              <a:t>Не плюй в </a:t>
            </a:r>
            <a:r>
              <a:rPr lang="ru-RU" b="1" dirty="0" smtClean="0">
                <a:cs typeface="Aharoni" panose="02010803020104030203" pitchFamily="2" charset="-79"/>
              </a:rPr>
              <a:t>колодец </a:t>
            </a:r>
            <a:r>
              <a:rPr lang="ru-RU" b="1" dirty="0" smtClean="0">
                <a:cs typeface="Aharoni" panose="02010803020104030203" pitchFamily="2" charset="-79"/>
              </a:rPr>
              <a:t>– пригодится воды напиться</a:t>
            </a:r>
            <a:endParaRPr lang="ru-RU" b="1" dirty="0">
              <a:cs typeface="Aharoni" panose="02010803020104030203" pitchFamily="2" charset="-79"/>
            </a:endParaRPr>
          </a:p>
        </p:txBody>
      </p:sp>
      <p:pic>
        <p:nvPicPr>
          <p:cNvPr id="1026" name="Picture 2" descr="C:\Users\Лада\AppData\Local\Microsoft\Windows\Temporary Internet Files\Content.IE5\Q9Q4B0HS\MC900230896[2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29099"/>
            <a:ext cx="640871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Лада\AppData\Local\Microsoft\Windows\Temporary Internet Files\Content.IE5\DVWAI1S4\MC9002508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61230">
            <a:off x="5796135" y="3573015"/>
            <a:ext cx="288033" cy="44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Лада\AppData\Local\Microsoft\Windows\Temporary Internet Files\Content.IE5\Q9Q4B0HS\MC900343563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1088"/>
            <a:ext cx="8191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1" name="Picture 7" descr="C:\Users\Лада\AppData\Local\Microsoft\Windows\Temporary Internet Files\Content.IE5\DVWAI1S4\MC900398067[2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6391">
            <a:off x="2470424" y="3609460"/>
            <a:ext cx="427939" cy="54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Лада\AppData\Local\Microsoft\Windows\Temporary Internet Files\Content.IE5\Q9Q4B0HS\MC90040391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8531">
            <a:off x="6737045" y="4154324"/>
            <a:ext cx="786820" cy="37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Лада\AppData\Local\Microsoft\Windows\Temporary Internet Files\Content.IE5\GPVWOWF1\MC90043821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0277">
            <a:off x="5997893" y="1868869"/>
            <a:ext cx="1660525" cy="18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11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86 0.01736 L 0.18472 -0.01157 C 0.16997 -0.01829 0.14861 -0.01968 0.12691 -0.0162 C 0.10208 -0.01204 0.08264 -0.00417 0.06962 0.00718 L 0.0066 0.05764 " pathEditMode="relative" rAng="10387096" ptsTypes="FffFF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56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40574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 мутной воде отражение не увидишь</a:t>
            </a:r>
            <a:endParaRPr lang="ru-RU" dirty="0"/>
          </a:p>
        </p:txBody>
      </p:sp>
      <p:pic>
        <p:nvPicPr>
          <p:cNvPr id="4" name="Объект 3" descr="C:\Users\Лада\AppData\Local\Microsoft\Windows\Temporary Internet Files\Content.IE5\Q9Q4B0HS\MP900427598[1]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191" y="2420169"/>
            <a:ext cx="5976663" cy="345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Лада\AppData\Local\Microsoft\Windows\Temporary Internet Files\Content.IE5\51E13MYU\MC9002335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1566863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Капля 6"/>
          <p:cNvSpPr/>
          <p:nvPr/>
        </p:nvSpPr>
        <p:spPr>
          <a:xfrm rot="21363916">
            <a:off x="1888480" y="4675470"/>
            <a:ext cx="5489355" cy="1801755"/>
          </a:xfrm>
          <a:prstGeom prst="teardrop">
            <a:avLst>
              <a:gd name="adj" fmla="val 128622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Скругленная соединительная линия 13"/>
          <p:cNvCxnSpPr/>
          <p:nvPr/>
        </p:nvCxnSpPr>
        <p:spPr>
          <a:xfrm flipV="1">
            <a:off x="3978623" y="4905355"/>
            <a:ext cx="1008657" cy="341015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/>
          <p:nvPr/>
        </p:nvCxnSpPr>
        <p:spPr>
          <a:xfrm flipV="1">
            <a:off x="5580112" y="5445225"/>
            <a:ext cx="936104" cy="359148"/>
          </a:xfrm>
          <a:prstGeom prst="curvedConnector3">
            <a:avLst>
              <a:gd name="adj1" fmla="val 465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кругленная соединительная линия 27"/>
          <p:cNvCxnSpPr/>
          <p:nvPr/>
        </p:nvCxnSpPr>
        <p:spPr>
          <a:xfrm flipV="1">
            <a:off x="6048164" y="4594277"/>
            <a:ext cx="786105" cy="173447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Скругленная соединительная линия 3072"/>
          <p:cNvCxnSpPr/>
          <p:nvPr/>
        </p:nvCxnSpPr>
        <p:spPr>
          <a:xfrm flipV="1">
            <a:off x="3563888" y="5804373"/>
            <a:ext cx="1069271" cy="216915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7" name="Скругленная соединительная линия 3086"/>
          <p:cNvCxnSpPr/>
          <p:nvPr/>
        </p:nvCxnSpPr>
        <p:spPr>
          <a:xfrm flipV="1">
            <a:off x="2555776" y="5445225"/>
            <a:ext cx="1008112" cy="131122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7" name="Скругленная соединительная линия 3096"/>
          <p:cNvCxnSpPr/>
          <p:nvPr/>
        </p:nvCxnSpPr>
        <p:spPr>
          <a:xfrm flipV="1">
            <a:off x="5292080" y="5075862"/>
            <a:ext cx="576064" cy="225346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Лада\AppData\Local\Microsoft\Windows\Temporary Internet Files\Content.IE5\GPVWOWF1\MM900356712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788" y="4082908"/>
            <a:ext cx="1337624" cy="143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7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большой реке и рыба большая</a:t>
            </a:r>
            <a:endParaRPr lang="ru-RU" b="1" dirty="0"/>
          </a:p>
        </p:txBody>
      </p:sp>
      <p:pic>
        <p:nvPicPr>
          <p:cNvPr id="4" name="Объект 3" descr="C:\Users\Лада\AppData\Local\Microsoft\Windows\Temporary Internet Files\Content.IE5\51E13MYU\MC900426282[2].wm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63664"/>
            <a:ext cx="6840760" cy="4032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8" name="Picture 4" descr="C:\Users\Лада\AppData\Local\Microsoft\Windows\Temporary Internet Files\Content.IE5\8OCL6E69\MC9001964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602" y="4365104"/>
            <a:ext cx="2080840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Лада\AppData\Local\Microsoft\Windows\Temporary Internet Files\Content.IE5\51E13MYU\MC90044135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19" y="1916832"/>
            <a:ext cx="1171203" cy="104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Лада\AppData\Local\Microsoft\Windows\Temporary Internet Files\Content.IE5\APCMCAG9\MC90034909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65487"/>
            <a:ext cx="1296144" cy="158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84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Без воды и на хорошей лодке не поплывешь</a:t>
            </a:r>
            <a:endParaRPr lang="ru-RU" b="1" dirty="0"/>
          </a:p>
        </p:txBody>
      </p:sp>
      <p:pic>
        <p:nvPicPr>
          <p:cNvPr id="5" name="Объект 4" descr="http://im3-tub-ru.yandex.net/i?id=31006710-41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4"/>
            <a:ext cx="5184576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2" name="Picture 4" descr="C:\Users\Лада\AppData\Local\Microsoft\Windows\Temporary Internet Files\Content.IE5\8OCL6E69\MC9003119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1397">
            <a:off x="1907373" y="4110472"/>
            <a:ext cx="2749364" cy="182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Лада\AppData\Local\Microsoft\Windows\Temporary Internet Files\Content.IE5\APCMCAG9\MM900365302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45024"/>
            <a:ext cx="1252001" cy="120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8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Чистая вода для хвори беда</a:t>
            </a:r>
            <a:endParaRPr lang="ru-RU" sz="4000" b="1" dirty="0"/>
          </a:p>
        </p:txBody>
      </p:sp>
      <p:pic>
        <p:nvPicPr>
          <p:cNvPr id="1036" name="Picture 12" descr="C:\Users\Лада\AppData\Local\Microsoft\Windows\Temporary Internet Files\Content.IE5\D3Y5XSD2\MC9003978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2354830"/>
            <a:ext cx="795605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Лада\AppData\Local\Microsoft\Windows\Temporary Internet Files\Content.IE5\APCMCAG9\MC9004381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3395663"/>
            <a:ext cx="1920875" cy="1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Лада\AppData\Local\Microsoft\Windows\Temporary Internet Files\Content.IE5\8FWMV186\MC900438153[2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4027488"/>
            <a:ext cx="18796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Лада\AppData\Local\Microsoft\Windows\Temporary Internet Files\Content.IE5\D3Y5XSD2\MC90043816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2901950"/>
            <a:ext cx="19812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Не всякая водица для питья годится</a:t>
            </a:r>
            <a:endParaRPr lang="ru-RU" sz="40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8880"/>
            <a:ext cx="1430809" cy="132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Лада\AppData\Local\Microsoft\Windows\Temporary Internet Files\Content.IE5\GPVWOWF1\MC90044175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191" y="3876427"/>
            <a:ext cx="1686272" cy="191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Капля 3"/>
          <p:cNvSpPr/>
          <p:nvPr/>
        </p:nvSpPr>
        <p:spPr>
          <a:xfrm rot="18115670">
            <a:off x="5542954" y="3102942"/>
            <a:ext cx="268748" cy="232899"/>
          </a:xfrm>
          <a:prstGeom prst="teardrop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 rot="10800000">
            <a:off x="5364086" y="4941169"/>
            <a:ext cx="648073" cy="307528"/>
          </a:xfrm>
          <a:prstGeom prst="trapezoid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C:\Users\Лада\AppData\Local\Microsoft\Windows\Temporary Internet Files\Content.IE5\APCMCAG9\MC900438016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2293565" cy="379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Капля 5"/>
          <p:cNvSpPr/>
          <p:nvPr/>
        </p:nvSpPr>
        <p:spPr>
          <a:xfrm rot="18612358">
            <a:off x="3180896" y="4528872"/>
            <a:ext cx="189920" cy="216610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324</TotalTime>
  <Words>58</Words>
  <Application>Microsoft Office PowerPoint</Application>
  <PresentationFormat>Экран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Пословицы и поговорки о воде</vt:lpstr>
      <vt:lpstr>Посмотрись в воду на свою природу</vt:lpstr>
      <vt:lpstr>Не плюй в колодец – пригодится воды напиться</vt:lpstr>
      <vt:lpstr>В мутной воде отражение не увидишь</vt:lpstr>
      <vt:lpstr>В большой реке и рыба большая</vt:lpstr>
      <vt:lpstr>Без воды и на хорошей лодке не поплывешь</vt:lpstr>
      <vt:lpstr>Чистая вода для хвори беда</vt:lpstr>
      <vt:lpstr>Не всякая водица для питья годится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Лада</dc:creator>
  <cp:lastModifiedBy>Лада</cp:lastModifiedBy>
  <cp:revision>30</cp:revision>
  <dcterms:created xsi:type="dcterms:W3CDTF">2013-10-19T10:44:53Z</dcterms:created>
  <dcterms:modified xsi:type="dcterms:W3CDTF">2013-10-20T14:28:14Z</dcterms:modified>
</cp:coreProperties>
</file>