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941" autoAdjust="0"/>
  </p:normalViewPr>
  <p:slideViewPr>
    <p:cSldViewPr>
      <p:cViewPr>
        <p:scale>
          <a:sx n="48" d="100"/>
          <a:sy n="48" d="100"/>
        </p:scale>
        <p:origin x="-201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41F1-97E0-4E49-9E4A-0717260E1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F7CE8-6138-440C-8C08-3533B4166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Состав чисел в пределах 10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Закрепление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2264" y="1600200"/>
            <a:ext cx="21145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учитель начальных классов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№21 МО РФ г. Еревана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Хандакарян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Сусанна Аркадьевна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http://images.myshared.ru/6/594414/slide_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650085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сюда пришли учиться,</a:t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лениться, а трудиться.</a:t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Слушаем внимательно,</a:t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Работаем старательно.</a:t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Геометрические фигуры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28596" y="1785926"/>
            <a:ext cx="2571768" cy="18985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3643306" y="1928802"/>
            <a:ext cx="1785950" cy="1928826"/>
          </a:xfrm>
          <a:prstGeom prst="flowChartExtra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071538" y="4286256"/>
            <a:ext cx="1785950" cy="164307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 rot="2742211">
            <a:off x="4893594" y="4100848"/>
            <a:ext cx="2312318" cy="2272351"/>
          </a:xfrm>
          <a:prstGeom prst="diamo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000760" y="3143248"/>
            <a:ext cx="221457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>
            <a:off x="6643702" y="2500306"/>
            <a:ext cx="1928826" cy="857256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357694"/>
            <a:ext cx="8064529" cy="1362075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+ 1 – 3 + 2 = …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714356"/>
            <a:ext cx="7772400" cy="228599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10, 8, 6…                     0, 3, 6…</a:t>
            </a:r>
            <a:endParaRPr lang="ru-RU" sz="80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58204" cy="615475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Я тетрадочку открою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И, как надо, положу.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Я, друзья мои, не скрою –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Ручку правильно держу.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Сяду прямо, не согнусь,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За работу я возьмусь.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261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В гости к Знайке- математику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55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Состав чисел в пределах 10 Закрепление </vt:lpstr>
      <vt:lpstr>Мы сюда пришли учиться, Не лениться, а трудиться. Слушаем внимательно, Работаем старательно. </vt:lpstr>
      <vt:lpstr>Геометрические фигуры</vt:lpstr>
      <vt:lpstr>6 + 1 – 3 + 2 = …</vt:lpstr>
      <vt:lpstr>           Я тетрадочку открою            И, как надо, положу.            Я, друзья мои, не скрою –             Ручку правильно держу.            Сяду прямо, не согнусь,            За работу я возьмусь.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АДРЕС В ЭТОМ МИРЕ</dc:title>
  <dc:creator>ALBERT</dc:creator>
  <cp:lastModifiedBy>ALBERT</cp:lastModifiedBy>
  <cp:revision>70</cp:revision>
  <dcterms:created xsi:type="dcterms:W3CDTF">2015-02-11T06:57:52Z</dcterms:created>
  <dcterms:modified xsi:type="dcterms:W3CDTF">2015-03-01T08:46:36Z</dcterms:modified>
</cp:coreProperties>
</file>