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3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214422"/>
            <a:ext cx="7786742" cy="2500330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Ariston" pitchFamily="66" charset="0"/>
              </a:rPr>
              <a:t>Занимательная математика</a:t>
            </a:r>
            <a:br>
              <a:rPr lang="ru-RU" b="1" dirty="0" smtClean="0">
                <a:latin typeface="Ariston" pitchFamily="66" charset="0"/>
              </a:rPr>
            </a:br>
            <a:r>
              <a:rPr lang="ru-RU" b="1" dirty="0" smtClean="0">
                <a:latin typeface="Ariston" pitchFamily="66" charset="0"/>
              </a:rPr>
              <a:t>Арифметика в гостях у насекомых</a:t>
            </a:r>
            <a:endParaRPr lang="ru-RU" b="1" dirty="0">
              <a:latin typeface="Ariston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4143380"/>
            <a:ext cx="6915176" cy="2186006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Ariston" pitchFamily="66" charset="0"/>
              </a:rPr>
              <a:t>Суханова Ирина Викторовна 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Ariston" pitchFamily="66" charset="0"/>
              </a:rPr>
              <a:t>Учитель начальных классов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Ariston" pitchFamily="66" charset="0"/>
              </a:rPr>
              <a:t>МКОУ </a:t>
            </a:r>
            <a:r>
              <a:rPr lang="ru-RU" b="1" dirty="0" err="1" smtClean="0">
                <a:solidFill>
                  <a:schemeClr val="tx1"/>
                </a:solidFill>
                <a:latin typeface="Ariston" pitchFamily="66" charset="0"/>
              </a:rPr>
              <a:t>Тазовская</a:t>
            </a:r>
            <a:r>
              <a:rPr lang="ru-RU" b="1" dirty="0" smtClean="0">
                <a:solidFill>
                  <a:schemeClr val="tx1"/>
                </a:solidFill>
                <a:latin typeface="Ariston" pitchFamily="66" charset="0"/>
              </a:rPr>
              <a:t> школа-интернат среднего (полного ) общего образования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Ariston" pitchFamily="66" charset="0"/>
              </a:rPr>
              <a:t>2014-2015 </a:t>
            </a:r>
            <a:r>
              <a:rPr lang="ru-RU" b="1" dirty="0" err="1" smtClean="0">
                <a:solidFill>
                  <a:schemeClr val="tx1"/>
                </a:solidFill>
                <a:latin typeface="Ariston" pitchFamily="66" charset="0"/>
              </a:rPr>
              <a:t>уч.гг</a:t>
            </a:r>
            <a:r>
              <a:rPr lang="ru-RU" b="1" dirty="0" smtClean="0">
                <a:solidFill>
                  <a:schemeClr val="tx1"/>
                </a:solidFill>
                <a:latin typeface="Ariston" pitchFamily="66" charset="0"/>
              </a:rPr>
              <a:t>.</a:t>
            </a:r>
            <a:endParaRPr lang="ru-RU" b="1" dirty="0">
              <a:solidFill>
                <a:schemeClr val="tx1"/>
              </a:solidFill>
              <a:latin typeface="Ariston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ru-RU" dirty="0" smtClean="0">
                <a:latin typeface="Book Antiqua" pitchFamily="18" charset="0"/>
              </a:rPr>
              <a:t>Население обычного лесного муравейника за день истребляет 100 000 вредных насекомых. Сколько насекомых муравьи уничтожают за лето?</a:t>
            </a:r>
          </a:p>
          <a:p>
            <a:pPr lvl="0"/>
            <a:r>
              <a:rPr lang="ru-RU" dirty="0" smtClean="0">
                <a:latin typeface="Book Antiqua" pitchFamily="18" charset="0"/>
              </a:rPr>
              <a:t>Соответствует ли сороконожка своему названию? Она как бы состоит из 21 членика-сегмента, при чем на каждом сегменте находится по 2 лапки. Так сколько же ножек у сороконожки?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dirty="0" smtClean="0">
                <a:latin typeface="Book Antiqua" pitchFamily="18" charset="0"/>
              </a:rPr>
              <a:t>За год у комаров успевает смениться 12 поколений. Сколько поколений комаров успеет появиться за жизнь человека (70 лет)?</a:t>
            </a:r>
          </a:p>
          <a:p>
            <a:pPr lvl="0"/>
            <a:r>
              <a:rPr lang="ru-RU" dirty="0" smtClean="0">
                <a:latin typeface="Book Antiqua" pitchFamily="18" charset="0"/>
              </a:rPr>
              <a:t>Глаз насекомого очень сложен. Он состоит из маленьких глазков – шестигранных деталей, называемых фасетками. У муравьев, которые живут под землей, всего 6 фасеток, у обычной комнатной мухи их на 3994 больше, а у пчелы в 7 раз больше, чем у мухи. Из скольких фасеток состоят глаза у пчел?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 smtClean="0">
                <a:latin typeface="Book Antiqua" pitchFamily="18" charset="0"/>
              </a:rPr>
              <a:t>Все муравьи очень похожи друг на друга, если не считать размеров. Они могут быть крошечными – 2 мм длиной или огромными – в 25 раз больше. Каков размер гигантского муравья?</a:t>
            </a:r>
          </a:p>
          <a:p>
            <a:pPr lvl="0"/>
            <a:r>
              <a:rPr lang="ru-RU" dirty="0" smtClean="0">
                <a:latin typeface="Book Antiqua" pitchFamily="18" charset="0"/>
              </a:rPr>
              <a:t>Стая саранчи численностью 1 000 000 особей съедает за день 20 т растительности. Сколько тонн зелени съедят за неделю 3 000 000 этих прожорливых насекомых?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 smtClean="0">
                <a:latin typeface="Book Antiqua" pitchFamily="18" charset="0"/>
              </a:rPr>
              <a:t>Известно 3600 видов тараканов, но только 6 из них – незваные гости жилищ человека. Сколько видов тараканов не доставляют хлопот людям?</a:t>
            </a:r>
          </a:p>
          <a:p>
            <a:pPr lvl="0"/>
            <a:r>
              <a:rPr lang="ru-RU" dirty="0" smtClean="0">
                <a:latin typeface="Book Antiqua" pitchFamily="18" charset="0"/>
              </a:rPr>
              <a:t>В тайге на 1 м² почвы насчитывается 300-350 пауков. Сколько пауков можно найти на 30 м² таежной почвы, если предположить, что на 1 м² половины этой площади живут 300 пауков, а на 1 м² другой половины – 350?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ru-RU" dirty="0" smtClean="0">
                <a:latin typeface="Book Antiqua" pitchFamily="18" charset="0"/>
              </a:rPr>
              <a:t>Рекордсменом по весу среди насекомых является новозеландский гигантский сверчок, который при длине в 10 см весит 70 г. Сколько таких сверчков составят 1 кг?</a:t>
            </a:r>
          </a:p>
          <a:p>
            <a:pPr lvl="0"/>
            <a:r>
              <a:rPr lang="ru-RU" dirty="0" smtClean="0">
                <a:latin typeface="Book Antiqua" pitchFamily="18" charset="0"/>
              </a:rPr>
              <a:t>Для того, чтобы изготовить платье из паутины, потребуется работа 5000 больших пауков. Сколько пауков должны одновременно делать паутину для 20 платьев?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>
                <a:latin typeface="Book Antiqua" pitchFamily="18" charset="0"/>
              </a:rPr>
              <a:t>Рекордсменом-долгожителем среди насекомых является одна из разновидностей цикад. Она живет 17 лет , причем все эти годы находится под землей в виде куколки, после чего появляется на свет, живет 5 недель и умирает. Во сколько раз больше времени проводит цикада под землей, чем на поверхности?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315</Words>
  <Application>Microsoft Office PowerPoint</Application>
  <PresentationFormat>Экран (4:3)</PresentationFormat>
  <Paragraphs>16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Занимательная математика Арифметика в гостях у насекомых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Занимательная математика Арифметика в гостях у насекомых</dc:title>
  <cp:lastModifiedBy>User</cp:lastModifiedBy>
  <cp:revision>4</cp:revision>
  <dcterms:modified xsi:type="dcterms:W3CDTF">2015-02-09T09:16:41Z</dcterms:modified>
</cp:coreProperties>
</file>