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4C4E2-8142-4AB0-98BB-27B93DEC5B1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99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329D8-690B-4BE7-9C6A-A29294D0899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44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13CD-657B-4A8C-A006-40ADE086250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04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CB4C5-9AEA-4989-8DDE-AAE9C694689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2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4DC5-1EB1-42B8-9670-91C339E264F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78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C28F6-CC82-43ED-947C-C1A7016A03E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51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785B-1216-497E-A17D-857D2BE2183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62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303C5-D106-4BEC-979E-4B02E7F3EA3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6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885E0-3F56-43C0-B816-72B705D895C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84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79C88-8D64-46B3-AE90-2081C2A1C3F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48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982AA-ED8C-43CC-A7CF-58242945BC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48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2F954-5292-4A0B-B711-D66FA5E8A5AE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Образовательная программа дополнительного образования детей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141663"/>
            <a:ext cx="6400800" cy="838200"/>
          </a:xfrm>
        </p:spPr>
        <p:txBody>
          <a:bodyPr/>
          <a:lstStyle/>
          <a:p>
            <a:r>
              <a:rPr lang="ru-RU" sz="4400" dirty="0" smtClean="0">
                <a:solidFill>
                  <a:srgbClr val="003366"/>
                </a:solidFill>
              </a:rPr>
              <a:t>«Страна Добрых Дел»</a:t>
            </a:r>
            <a:endParaRPr lang="ru-RU" sz="4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Цели программы: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Воспитание гармонично развитой личности, 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создание благоприятных условий для раскрытия и развития способностей каждой отдельной личности в различных видах деятельности.</a:t>
            </a: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3366"/>
                </a:solidFill>
              </a:rPr>
              <a:t>Формировать бережное отношение к окружающему миру, положительное отношение к труду.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Приобщать к общественно – полезной деятельности.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Развивать навыки взаимопомощи, формировать самостоятельность.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Познакомить учащихся с разнообразием мира профессий.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Формировать умение контролировать и проявлять самостоятельность в поддержании порядка в школьной учреждении.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Направления занятий: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Спортивно – оздоровительные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Художественно – эстетические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Научно – познавательные 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Военно – патриотические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Общественно – полезные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Проектная деятельность</a:t>
            </a:r>
          </a:p>
          <a:p>
            <a:pPr marL="0" indent="0"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Формы организации работы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003366"/>
                </a:solidFill>
              </a:rPr>
              <a:t>Школьная:</a:t>
            </a:r>
            <a:r>
              <a:rPr lang="ru-RU" sz="2400" b="1" dirty="0" smtClean="0">
                <a:solidFill>
                  <a:srgbClr val="003366"/>
                </a:solidFill>
              </a:rPr>
              <a:t> </a:t>
            </a:r>
            <a:r>
              <a:rPr lang="ru-RU" sz="2400" dirty="0" smtClean="0">
                <a:solidFill>
                  <a:srgbClr val="003366"/>
                </a:solidFill>
              </a:rPr>
              <a:t>дежурство по школе, организация генеральной уборки классного кабинета.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Мастеров:</a:t>
            </a:r>
            <a:r>
              <a:rPr lang="ru-RU" sz="2400" dirty="0" smtClean="0">
                <a:solidFill>
                  <a:srgbClr val="003366"/>
                </a:solidFill>
              </a:rPr>
              <a:t> знакомство с профессиями.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Музыкальная:</a:t>
            </a:r>
            <a:r>
              <a:rPr lang="ru-RU" sz="2400" dirty="0" smtClean="0">
                <a:solidFill>
                  <a:srgbClr val="003366"/>
                </a:solidFill>
              </a:rPr>
              <a:t> праздничные концерты.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Детская: </a:t>
            </a:r>
            <a:r>
              <a:rPr lang="ru-RU" sz="2400" dirty="0" smtClean="0">
                <a:solidFill>
                  <a:srgbClr val="003366"/>
                </a:solidFill>
              </a:rPr>
              <a:t>помощь детям детского сада.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Милосердия: </a:t>
            </a:r>
            <a:r>
              <a:rPr lang="ru-RU" sz="2400" dirty="0" smtClean="0">
                <a:solidFill>
                  <a:srgbClr val="003366"/>
                </a:solidFill>
              </a:rPr>
              <a:t>помощь участникам ВОВ, сбор игрушек, книг для детей.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Книжная:</a:t>
            </a:r>
            <a:r>
              <a:rPr lang="ru-RU" sz="2400" dirty="0" smtClean="0">
                <a:solidFill>
                  <a:srgbClr val="003366"/>
                </a:solidFill>
              </a:rPr>
              <a:t> мелкий ремонт, посещение библиотеки.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КТД:</a:t>
            </a:r>
            <a:r>
              <a:rPr lang="ru-RU" sz="2400" dirty="0" smtClean="0">
                <a:solidFill>
                  <a:srgbClr val="003366"/>
                </a:solidFill>
              </a:rPr>
              <a:t> коллективные творческие дела, изготовление кормушек для птиц.</a:t>
            </a: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Зеленая:</a:t>
            </a:r>
            <a:r>
              <a:rPr lang="ru-RU" sz="2400" dirty="0" smtClean="0">
                <a:solidFill>
                  <a:srgbClr val="003366"/>
                </a:solidFill>
              </a:rPr>
              <a:t> озеленение кабинета, работа на пришкольном участке.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Ожидаемые результаты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3366"/>
                </a:solidFill>
              </a:rPr>
              <a:t>Три уровня результатов </a:t>
            </a:r>
            <a:r>
              <a:rPr lang="ru-RU" sz="2800" b="1" i="1" dirty="0" err="1" smtClean="0">
                <a:solidFill>
                  <a:srgbClr val="003366"/>
                </a:solidFill>
              </a:rPr>
              <a:t>внеучебной</a:t>
            </a:r>
            <a:r>
              <a:rPr lang="ru-RU" sz="2800" b="1" i="1" dirty="0" smtClean="0">
                <a:solidFill>
                  <a:srgbClr val="003366"/>
                </a:solidFill>
              </a:rPr>
              <a:t> деятельности школьников: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3366"/>
                </a:solidFill>
              </a:rPr>
              <a:t>1 – й уровень – школьник </a:t>
            </a:r>
            <a:r>
              <a:rPr lang="ru-RU" sz="2800" i="1" dirty="0" smtClean="0">
                <a:solidFill>
                  <a:srgbClr val="003366"/>
                </a:solidFill>
              </a:rPr>
              <a:t>знает и понимает</a:t>
            </a:r>
            <a:r>
              <a:rPr lang="ru-RU" sz="2800" dirty="0" smtClean="0">
                <a:solidFill>
                  <a:srgbClr val="003366"/>
                </a:solidFill>
              </a:rPr>
              <a:t> общественную жизнь;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3366"/>
                </a:solidFill>
              </a:rPr>
              <a:t>2 – й уровень – школьник </a:t>
            </a:r>
            <a:r>
              <a:rPr lang="ru-RU" sz="2800" i="1" dirty="0" smtClean="0">
                <a:solidFill>
                  <a:srgbClr val="003366"/>
                </a:solidFill>
              </a:rPr>
              <a:t>ценит</a:t>
            </a:r>
            <a:r>
              <a:rPr lang="ru-RU" sz="2800" dirty="0" smtClean="0">
                <a:solidFill>
                  <a:srgbClr val="003366"/>
                </a:solidFill>
              </a:rPr>
              <a:t> общественную жизнь;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3366"/>
                </a:solidFill>
              </a:rPr>
              <a:t>3- й уровень – школьник </a:t>
            </a:r>
            <a:r>
              <a:rPr lang="ru-RU" sz="2800" i="1" dirty="0" smtClean="0">
                <a:solidFill>
                  <a:srgbClr val="003366"/>
                </a:solidFill>
              </a:rPr>
              <a:t>самостоятельно действует</a:t>
            </a:r>
            <a:r>
              <a:rPr lang="ru-RU" sz="2800" dirty="0" smtClean="0">
                <a:solidFill>
                  <a:srgbClr val="003366"/>
                </a:solidFill>
              </a:rPr>
              <a:t> в общественной жизни.</a:t>
            </a:r>
            <a:endParaRPr lang="ru-RU" sz="2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:\фото\SAM_0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5"/>
            <a:ext cx="9144000" cy="685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27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9600" dirty="0" smtClean="0">
              <a:solidFill>
                <a:srgbClr val="003366"/>
              </a:solidFill>
            </a:endParaRPr>
          </a:p>
          <a:p>
            <a:pPr marL="0" indent="0" algn="ctr">
              <a:buNone/>
            </a:pPr>
            <a:r>
              <a:rPr lang="ru-RU" sz="9600" dirty="0" smtClean="0">
                <a:solidFill>
                  <a:srgbClr val="003366"/>
                </a:solidFill>
              </a:rPr>
              <a:t>Конец!</a:t>
            </a:r>
            <a:endParaRPr lang="ru-RU" sz="96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андшаф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Ландшафт</Template>
  <TotalTime>22</TotalTime>
  <Words>221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Ландшафт</vt:lpstr>
      <vt:lpstr>Образовательная программа дополнительного образования детей</vt:lpstr>
      <vt:lpstr>Цели программы:</vt:lpstr>
      <vt:lpstr>Задачи программы</vt:lpstr>
      <vt:lpstr>Направления занятий:</vt:lpstr>
      <vt:lpstr>Формы организации работы</vt:lpstr>
      <vt:lpstr>Ожидаемые результаты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дополнительного образования детей</dc:title>
  <dc:creator>user</dc:creator>
  <cp:lastModifiedBy>user</cp:lastModifiedBy>
  <cp:revision>4</cp:revision>
  <dcterms:created xsi:type="dcterms:W3CDTF">2013-04-14T15:18:04Z</dcterms:created>
  <dcterms:modified xsi:type="dcterms:W3CDTF">2013-04-14T15:53:12Z</dcterms:modified>
</cp:coreProperties>
</file>