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1" r:id="rId2"/>
    <p:sldId id="257" r:id="rId3"/>
    <p:sldId id="261" r:id="rId4"/>
    <p:sldId id="259" r:id="rId5"/>
    <p:sldId id="273" r:id="rId6"/>
    <p:sldId id="272" r:id="rId7"/>
    <p:sldId id="264" r:id="rId8"/>
    <p:sldId id="258" r:id="rId9"/>
    <p:sldId id="262" r:id="rId10"/>
    <p:sldId id="274" r:id="rId11"/>
    <p:sldId id="265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6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C6A0A-E3B5-4BD2-9CA5-45DF7D3529A5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AC7A3-B260-403C-810B-1BA928CF1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iranimashek.com/photo/23-2-0-0-2" TargetMode="External"/><Relationship Id="rId2" Type="http://schemas.openxmlformats.org/officeDocument/2006/relationships/hyperlink" Target="http://images.yandex.ru/yandsearch?ed=1&amp;text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4;&#1083;&#1100;&#1075;&#1072;\Desktop\&#1092;-&#1084;%20&#1076;&#1083;&#1103;%20&#1082;&#1080;&#1089;&#1090;&#1077;&#1081;%20&#1088;&#1091;&#1082;\&#1091;&#1089;&#1072;&#1090;&#1099;&#1081;%20&#1085;&#1103;&#1085;&#1100;.wav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мама\Мои рисунки\люди и профессии анимации\anim0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571612"/>
            <a:ext cx="3320358" cy="31432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4500570"/>
            <a:ext cx="70214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i="1" dirty="0" smtClean="0">
                <a:solidFill>
                  <a:srgbClr val="FF0000"/>
                </a:solidFill>
                <a:latin typeface="Monotype Corsiva" pitchFamily="66" charset="0"/>
              </a:rPr>
              <a:t>«Делай как я!»</a:t>
            </a:r>
            <a:endParaRPr lang="ru-RU" sz="9600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639790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i="1" dirty="0" smtClean="0">
                <a:solidFill>
                  <a:srgbClr val="0033CC"/>
                </a:solidFill>
                <a:latin typeface="Monotype Corsiva" pitchFamily="66" charset="0"/>
              </a:rPr>
              <a:t>Физкультминутка</a:t>
            </a:r>
          </a:p>
          <a:p>
            <a:r>
              <a:rPr lang="ru-RU" sz="6600" i="1" dirty="0" smtClean="0">
                <a:solidFill>
                  <a:srgbClr val="0033CC"/>
                </a:solidFill>
                <a:latin typeface="Monotype Corsiva" pitchFamily="66" charset="0"/>
              </a:rPr>
              <a:t>	для </a:t>
            </a:r>
          </a:p>
          <a:p>
            <a:r>
              <a:rPr lang="ru-RU" sz="6600" i="1" dirty="0" smtClean="0">
                <a:solidFill>
                  <a:srgbClr val="0033CC"/>
                </a:solidFill>
                <a:latin typeface="Monotype Corsiva" pitchFamily="66" charset="0"/>
              </a:rPr>
              <a:t>кистей рук:</a:t>
            </a:r>
            <a:endParaRPr lang="ru-RU" sz="6600" i="1" dirty="0">
              <a:solidFill>
                <a:srgbClr val="0033CC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86644" y="5572140"/>
            <a:ext cx="138852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smtClean="0">
                <a:solidFill>
                  <a:srgbClr val="0033CC"/>
                </a:solidFill>
                <a:latin typeface="Monotype Corsiva" pitchFamily="66" charset="0"/>
              </a:rPr>
              <a:t>№ 2</a:t>
            </a:r>
            <a:endParaRPr lang="ru-RU" sz="6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мама\Мои рисунки\глаза\7f87cd8f852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714488"/>
            <a:ext cx="2928958" cy="292895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ЗДОРОВО.gif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785917" y="2786058"/>
            <a:ext cx="5429257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мама\Мои рисунки\люди и профессии анимации\anim0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714356"/>
            <a:ext cx="3476314" cy="329091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000100" y="500042"/>
            <a:ext cx="7572428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Georgia" pitchFamily="18" charset="0"/>
              </a:rPr>
              <a:t>Источники: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Georgia" pitchFamily="18" charset="0"/>
              </a:rPr>
              <a:t>-</a:t>
            </a:r>
            <a:r>
              <a:rPr lang="ru-RU" b="1" dirty="0">
                <a:solidFill>
                  <a:srgbClr val="0000FF"/>
                </a:solidFill>
                <a:latin typeface="Georgia" pitchFamily="18" charset="0"/>
              </a:rPr>
              <a:t>http://</a:t>
            </a:r>
            <a:r>
              <a:rPr lang="ru-RU" b="1" dirty="0" smtClean="0">
                <a:solidFill>
                  <a:srgbClr val="0000FF"/>
                </a:solidFill>
                <a:latin typeface="Georgia" pitchFamily="18" charset="0"/>
              </a:rPr>
              <a:t>images.google.ru/imghp?hl=ru&amp;tab=wi;</a:t>
            </a:r>
            <a:endParaRPr lang="ru-RU" b="1" dirty="0">
              <a:solidFill>
                <a:srgbClr val="0000FF"/>
              </a:solidFill>
              <a:latin typeface="Georgia" pitchFamily="18" charset="0"/>
            </a:endParaRPr>
          </a:p>
          <a:p>
            <a:r>
              <a:rPr lang="ru-RU" b="1" dirty="0" smtClean="0">
                <a:solidFill>
                  <a:srgbClr val="0000FF"/>
                </a:solidFill>
                <a:latin typeface="Georgia" pitchFamily="18" charset="0"/>
              </a:rPr>
              <a:t> - </a:t>
            </a:r>
            <a:r>
              <a:rPr lang="en-US" b="1" dirty="0" smtClean="0">
                <a:solidFill>
                  <a:srgbClr val="0000FF"/>
                </a:solidFill>
                <a:hlinkClick r:id="rId2"/>
              </a:rPr>
              <a:t>http://images.yandex.ru/yandsearch?ed=1&amp;text</a:t>
            </a:r>
            <a:endParaRPr lang="ru-RU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en-US" b="1" dirty="0" smtClean="0">
                <a:solidFill>
                  <a:srgbClr val="0000FF"/>
                </a:solidFill>
                <a:hlinkClick r:id="rId3"/>
              </a:rPr>
              <a:t>http://miranimashek.com/photo/23-2-0-0-2</a:t>
            </a:r>
            <a:endParaRPr lang="ru-RU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b="1" dirty="0" smtClean="0">
              <a:solidFill>
                <a:srgbClr val="0000FF"/>
              </a:solidFill>
            </a:endParaRPr>
          </a:p>
          <a:p>
            <a:endParaRPr lang="ru-RU" b="1" dirty="0" smtClean="0">
              <a:solidFill>
                <a:srgbClr val="0000FF"/>
              </a:solidFill>
            </a:endParaRPr>
          </a:p>
          <a:p>
            <a:endParaRPr lang="ru-RU" b="1" dirty="0" smtClean="0">
              <a:solidFill>
                <a:srgbClr val="0000FF"/>
              </a:solidFill>
            </a:endParaRPr>
          </a:p>
          <a:p>
            <a:r>
              <a:rPr lang="ru-RU" sz="2400" b="1" i="1" dirty="0" smtClean="0">
                <a:solidFill>
                  <a:srgbClr val="0000FF"/>
                </a:solidFill>
                <a:latin typeface="Georgia" pitchFamily="18" charset="0"/>
              </a:rPr>
              <a:t>Автор презентации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Georgia" pitchFamily="18" charset="0"/>
              </a:rPr>
              <a:t>Берестовская Наталья Александровна,</a:t>
            </a:r>
          </a:p>
          <a:p>
            <a:r>
              <a:rPr lang="ru-RU" sz="2400" b="1" i="1" dirty="0" smtClean="0">
                <a:solidFill>
                  <a:srgbClr val="0000FF"/>
                </a:solidFill>
                <a:latin typeface="Georgia" pitchFamily="18" charset="0"/>
              </a:rPr>
              <a:t>учитель начальных классов  </a:t>
            </a:r>
          </a:p>
          <a:p>
            <a:r>
              <a:rPr lang="ru-RU" sz="2400" b="1" i="1" dirty="0" smtClean="0">
                <a:solidFill>
                  <a:srgbClr val="0000FF"/>
                </a:solidFill>
                <a:latin typeface="Georgia" pitchFamily="18" charset="0"/>
              </a:rPr>
              <a:t>МБОУ СОШ № 61 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b="1" dirty="0" smtClean="0">
              <a:solidFill>
                <a:srgbClr val="0000FF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b="1" dirty="0" smtClean="0">
              <a:solidFill>
                <a:srgbClr val="0000CC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мама\Мои рисунки\глаза\h2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571612"/>
            <a:ext cx="1928826" cy="2528140"/>
          </a:xfrm>
          <a:prstGeom prst="rect">
            <a:avLst/>
          </a:prstGeom>
          <a:noFill/>
        </p:spPr>
      </p:pic>
      <p:pic>
        <p:nvPicPr>
          <p:cNvPr id="3" name="Picture 2" descr="C:\мама\Мои рисунки\глаза\h2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214546" y="1571612"/>
            <a:ext cx="1928826" cy="2561375"/>
          </a:xfrm>
          <a:prstGeom prst="rect">
            <a:avLst/>
          </a:prstGeom>
          <a:noFill/>
        </p:spPr>
      </p:pic>
      <p:pic>
        <p:nvPicPr>
          <p:cNvPr id="5" name="усатый нянь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мама\Мои рисунки\глаза\3H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786314" y="2000240"/>
            <a:ext cx="1529840" cy="2392079"/>
          </a:xfrm>
          <a:prstGeom prst="rect">
            <a:avLst/>
          </a:prstGeom>
          <a:noFill/>
        </p:spPr>
      </p:pic>
      <p:pic>
        <p:nvPicPr>
          <p:cNvPr id="4" name="Picture 3" descr="C:\мама\Мои рисунки\глаза\3H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000240"/>
            <a:ext cx="1493775" cy="24288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мама\Мои рисунки\глаза\h4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785926"/>
            <a:ext cx="1643074" cy="2433610"/>
          </a:xfrm>
          <a:prstGeom prst="rect">
            <a:avLst/>
          </a:prstGeom>
          <a:noFill/>
        </p:spPr>
      </p:pic>
      <p:pic>
        <p:nvPicPr>
          <p:cNvPr id="3" name="Picture 2" descr="C:\мама\Мои рисунки\глаза\h4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500298" y="1785926"/>
            <a:ext cx="1724036" cy="242842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мама\Мои рисунки\глаза\h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357430"/>
            <a:ext cx="2082476" cy="1595445"/>
          </a:xfrm>
          <a:prstGeom prst="rect">
            <a:avLst/>
          </a:prstGeom>
          <a:noFill/>
        </p:spPr>
      </p:pic>
      <p:pic>
        <p:nvPicPr>
          <p:cNvPr id="3" name="Picture 2" descr="C:\мама\Мои рисунки\глаза\h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928794" y="2285992"/>
            <a:ext cx="2152664" cy="159544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мама\Мои рисунки\глаза\h4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4957625" cy="3429024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3714744" y="1285860"/>
            <a:ext cx="1500198" cy="1928826"/>
          </a:xfrm>
          <a:prstGeom prst="ellipse">
            <a:avLst/>
          </a:prstGeom>
          <a:solidFill>
            <a:srgbClr val="66FFFF"/>
          </a:soli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мама\Мои рисунки\глаза\4H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072066" y="1714488"/>
            <a:ext cx="2071702" cy="2286016"/>
          </a:xfrm>
          <a:prstGeom prst="rect">
            <a:avLst/>
          </a:prstGeom>
          <a:noFill/>
        </p:spPr>
      </p:pic>
      <p:pic>
        <p:nvPicPr>
          <p:cNvPr id="3" name="Picture 2" descr="C:\мама\Мои рисунки\глаза\4H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714488"/>
            <a:ext cx="2028836" cy="22145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мама\Мои рисунки\глаза\h4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71678"/>
            <a:ext cx="2650090" cy="2105036"/>
          </a:xfrm>
          <a:prstGeom prst="rect">
            <a:avLst/>
          </a:prstGeom>
          <a:noFill/>
        </p:spPr>
      </p:pic>
      <p:pic>
        <p:nvPicPr>
          <p:cNvPr id="3" name="Picture 2" descr="C:\мама\Мои рисунки\глаза\h4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643438" y="2071678"/>
            <a:ext cx="2714644" cy="21050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мама\Мои рисунки\глаза\3H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928802"/>
            <a:ext cx="1371610" cy="2143140"/>
          </a:xfrm>
          <a:prstGeom prst="rect">
            <a:avLst/>
          </a:prstGeom>
          <a:noFill/>
        </p:spPr>
      </p:pic>
      <p:pic>
        <p:nvPicPr>
          <p:cNvPr id="3" name="Picture 2" descr="C:\мама\Мои рисунки\глаза\3H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786314" y="2000240"/>
            <a:ext cx="1357322" cy="214314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36</Words>
  <PresentationFormat>Экран (4:3)</PresentationFormat>
  <Paragraphs>22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Ольга</cp:lastModifiedBy>
  <cp:revision>20</cp:revision>
  <dcterms:modified xsi:type="dcterms:W3CDTF">2012-01-05T04:38:19Z</dcterms:modified>
</cp:coreProperties>
</file>