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9" r:id="rId2"/>
    <p:sldId id="308" r:id="rId3"/>
    <p:sldId id="261" r:id="rId4"/>
    <p:sldId id="315" r:id="rId5"/>
    <p:sldId id="316" r:id="rId6"/>
    <p:sldId id="260" r:id="rId7"/>
    <p:sldId id="258" r:id="rId8"/>
    <p:sldId id="263" r:id="rId9"/>
    <p:sldId id="317" r:id="rId10"/>
    <p:sldId id="318" r:id="rId11"/>
    <p:sldId id="319" r:id="rId12"/>
    <p:sldId id="265" r:id="rId13"/>
    <p:sldId id="31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FF"/>
    <a:srgbClr val="CC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268" autoAdjust="0"/>
    <p:restoredTop sz="97439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C7EDD-EBDD-4B97-9B85-610A8E221A60}" type="presOf" srcId="{66612BEF-459C-4E4F-BD0C-352D325DEF40}" destId="{446CA65D-CB69-46F3-B3D9-11BB3C3F457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19FE19\&#1056;&#1072;&#1073;&#1086;&#1095;&#1080;&#1081;%20&#1089;&#1090;&#1086;&#1083;\&#1086;&#1082;&#1088;%20&#1084;&#1080;&#1088;%20&#1086;&#1090;&#1082;&#1088;&#1099;&#1090;&#1099;&#1081;\&#1047;&#1074;&#1091;&#1082;&#1080;%20&#1087;&#1088;&#1080;&#1088;&#1086;&#1076;&#1099;%20-%20&#1051;&#1091;&#1075;%20(audiopoisk.com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Окружающий мир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НАСЕКОМЫЕ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0194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-облако 19"/>
          <p:cNvSpPr/>
          <p:nvPr/>
        </p:nvSpPr>
        <p:spPr>
          <a:xfrm>
            <a:off x="5572132" y="92867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бабочка</a:t>
            </a:r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908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Не птичка, а </a:t>
            </a:r>
            <a:r>
              <a:rPr lang="ru-RU" sz="6000" dirty="0" smtClean="0"/>
              <a:t>с крыльями</a:t>
            </a:r>
            <a:r>
              <a:rPr lang="ru-RU" sz="6000" dirty="0" smtClean="0"/>
              <a:t>:</a:t>
            </a:r>
          </a:p>
          <a:p>
            <a:pPr>
              <a:buNone/>
            </a:pPr>
            <a:r>
              <a:rPr lang="ru-RU" sz="6000" dirty="0" smtClean="0"/>
              <a:t> Над цветами летает,</a:t>
            </a:r>
          </a:p>
          <a:p>
            <a:pPr>
              <a:buNone/>
            </a:pPr>
            <a:r>
              <a:rPr lang="ru-RU" sz="6000" dirty="0" smtClean="0"/>
              <a:t> Нектар </a:t>
            </a:r>
            <a:r>
              <a:rPr lang="ru-RU" sz="6000" dirty="0" smtClean="0"/>
              <a:t>собирает.</a:t>
            </a:r>
            <a:endParaRPr lang="ru-RU" sz="60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-облако 19"/>
          <p:cNvSpPr/>
          <p:nvPr/>
        </p:nvSpPr>
        <p:spPr>
          <a:xfrm>
            <a:off x="5436096" y="476672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гусеница</a:t>
            </a:r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43308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Хоть имеет много ножек,</a:t>
            </a:r>
          </a:p>
          <a:p>
            <a:pPr>
              <a:buNone/>
            </a:pPr>
            <a:r>
              <a:rPr lang="ru-RU" sz="4800" dirty="0" smtClean="0"/>
              <a:t> Все равно бежать не может.</a:t>
            </a:r>
          </a:p>
          <a:p>
            <a:pPr>
              <a:buNone/>
            </a:pPr>
            <a:r>
              <a:rPr lang="ru-RU" sz="4800" dirty="0" smtClean="0"/>
              <a:t> Вдоль по листику ползет,</a:t>
            </a:r>
          </a:p>
          <a:p>
            <a:pPr>
              <a:buNone/>
            </a:pPr>
            <a:r>
              <a:rPr lang="ru-RU" sz="4800" dirty="0" smtClean="0"/>
              <a:t> Бедный листик весь сгрызет.</a:t>
            </a:r>
            <a:endParaRPr lang="ru-RU" sz="48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-облако 19"/>
          <p:cNvSpPr/>
          <p:nvPr/>
        </p:nvSpPr>
        <p:spPr>
          <a:xfrm>
            <a:off x="1979712" y="1556792"/>
            <a:ext cx="4752528" cy="3312368"/>
          </a:xfrm>
          <a:prstGeom prst="cloudCallout">
            <a:avLst>
              <a:gd name="adj1" fmla="val -75437"/>
              <a:gd name="adj2" fmla="val -29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ног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21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214578" cy="184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Картинка 245 из 9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188640"/>
            <a:ext cx="2643206" cy="188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0760" cy="59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827584" y="5445224"/>
            <a:ext cx="7560840" cy="980728"/>
          </a:xfrm>
          <a:prstGeom prst="cloudCallout">
            <a:avLst>
              <a:gd name="adj1" fmla="val -52296"/>
              <a:gd name="adj2" fmla="val -271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 не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является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насекомым.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МОЛОДЦЫ!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Звуки природы - Луг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976688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8208912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2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868144" y="476672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69953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868144" y="476672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 advTm="5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80"/>
            <a:ext cx="758484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868144" y="476672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 advTm="5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009011" cy="52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68144" y="476672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76672"/>
            <a:ext cx="726131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868144" y="476672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-облако 19"/>
          <p:cNvSpPr/>
          <p:nvPr/>
        </p:nvSpPr>
        <p:spPr>
          <a:xfrm>
            <a:off x="5572132" y="92867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паук</a:t>
            </a:r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028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Ниток много-много,</a:t>
            </a:r>
          </a:p>
          <a:p>
            <a:pPr>
              <a:buNone/>
            </a:pPr>
            <a:r>
              <a:rPr lang="ru-RU" sz="6000" dirty="0" smtClean="0"/>
              <a:t> А в клубок не смотает,</a:t>
            </a:r>
          </a:p>
          <a:p>
            <a:pPr>
              <a:buNone/>
            </a:pPr>
            <a:r>
              <a:rPr lang="ru-RU" sz="6000" dirty="0" smtClean="0"/>
              <a:t> Одежды себе не шьет,</a:t>
            </a:r>
          </a:p>
          <a:p>
            <a:pPr>
              <a:buNone/>
            </a:pPr>
            <a:r>
              <a:rPr lang="ru-RU" sz="6000" dirty="0" smtClean="0"/>
              <a:t> А ткань всегда ткет.</a:t>
            </a:r>
            <a:endParaRPr lang="ru-RU" sz="60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ыноска-облако 19"/>
          <p:cNvSpPr/>
          <p:nvPr/>
        </p:nvSpPr>
        <p:spPr>
          <a:xfrm>
            <a:off x="5572132" y="92867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комар</a:t>
            </a:r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44748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Нос-то долог,</a:t>
            </a:r>
          </a:p>
          <a:p>
            <a:pPr>
              <a:buNone/>
            </a:pPr>
            <a:r>
              <a:rPr lang="ru-RU" sz="6000" dirty="0" smtClean="0"/>
              <a:t> Голос-то звонок,</a:t>
            </a:r>
          </a:p>
          <a:p>
            <a:pPr>
              <a:buNone/>
            </a:pPr>
            <a:r>
              <a:rPr lang="ru-RU" sz="6000" dirty="0" smtClean="0"/>
              <a:t> Пищит тоненько,</a:t>
            </a:r>
          </a:p>
          <a:p>
            <a:pPr>
              <a:buNone/>
            </a:pPr>
            <a:r>
              <a:rPr lang="ru-RU" sz="6000" dirty="0" smtClean="0"/>
              <a:t> Кусается </a:t>
            </a:r>
            <a:r>
              <a:rPr lang="ru-RU" sz="6000" dirty="0" err="1" smtClean="0"/>
              <a:t>больненько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781</TotalTime>
  <Words>101</Words>
  <Application>Microsoft Office PowerPoint</Application>
  <PresentationFormat>Экран (4:3)</PresentationFormat>
  <Paragraphs>29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Ирина Соколова</cp:lastModifiedBy>
  <cp:revision>85</cp:revision>
  <dcterms:created xsi:type="dcterms:W3CDTF">2009-07-24T22:36:39Z</dcterms:created>
  <dcterms:modified xsi:type="dcterms:W3CDTF">2013-12-25T05:10:48Z</dcterms:modified>
</cp:coreProperties>
</file>