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101" d="100"/>
          <a:sy n="10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0C46-AE3B-4D78-A532-78643924095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D7B6E-E77C-4047-BFE5-7C9D40C30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3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4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3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2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5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8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9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39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1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0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3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18FB-2E8F-4932-889B-5F37A693DF6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71E3-B9AB-4B17-A5CF-5111DDC07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76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ы для презентаций powerpoint - отличная учебная презентация скачать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034" y="26622"/>
            <a:ext cx="9163034" cy="68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36329" y="44624"/>
            <a:ext cx="3763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МОУ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мирновской  СОШ-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Алемаевская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НОШ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340768"/>
            <a:ext cx="5904656" cy="158417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0717785"/>
              </a:avLst>
            </a:prstTxWarp>
            <a:spAutoFit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Числа  вокруг  нас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817529"/>
            <a:ext cx="565250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Наше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село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0324" y="4941168"/>
            <a:ext cx="2263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: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 4  класса</a:t>
            </a:r>
          </a:p>
          <a:p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Суматохин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Вадим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Ширяев Максим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C диск\Мои документы\фото1\DSCN05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3764896"/>
            <a:ext cx="4392488" cy="27851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3848" y="3121804"/>
            <a:ext cx="429553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числах  и  величинах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9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Алемаево | Шатковский рай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5125125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5796136" y="260648"/>
            <a:ext cx="3116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История  села</a:t>
            </a: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0072" y="836712"/>
            <a:ext cx="3923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Наше  село  </a:t>
            </a:r>
            <a:r>
              <a:rPr lang="ru-RU" dirty="0" err="1"/>
              <a:t>Алемаево</a:t>
            </a:r>
            <a:r>
              <a:rPr lang="ru-RU" dirty="0"/>
              <a:t>  основано  в  Х</a:t>
            </a:r>
            <a:r>
              <a:rPr lang="en-US" dirty="0"/>
              <a:t>VII</a:t>
            </a:r>
            <a:r>
              <a:rPr lang="ru-RU" dirty="0"/>
              <a:t> веке,  имеет  богатую  историю.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2776"/>
            <a:ext cx="8892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                                                Когда-то</a:t>
            </a:r>
            <a:r>
              <a:rPr lang="ru-RU" dirty="0"/>
              <a:t>,  очень  давно, на  </a:t>
            </a:r>
            <a:r>
              <a:rPr lang="ru-RU" dirty="0" smtClean="0"/>
              <a:t>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территории  </a:t>
            </a:r>
            <a:r>
              <a:rPr lang="ru-RU" dirty="0"/>
              <a:t>нынешнего  села  </a:t>
            </a:r>
            <a:r>
              <a:rPr lang="ru-RU" dirty="0" smtClean="0"/>
              <a:t>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</a:t>
            </a:r>
            <a:r>
              <a:rPr lang="ru-RU" dirty="0" err="1" smtClean="0"/>
              <a:t>Алемаево</a:t>
            </a:r>
            <a:r>
              <a:rPr lang="ru-RU" dirty="0" smtClean="0"/>
              <a:t>  </a:t>
            </a:r>
            <a:r>
              <a:rPr lang="ru-RU" dirty="0"/>
              <a:t>стоял  дремучий  лес.</a:t>
            </a:r>
          </a:p>
          <a:p>
            <a:r>
              <a:rPr lang="ru-RU" dirty="0" smtClean="0"/>
              <a:t>                                                                                              Склоны  </a:t>
            </a:r>
            <a:r>
              <a:rPr lang="ru-RU" dirty="0"/>
              <a:t>и  овраги  были  заняты  </a:t>
            </a:r>
            <a:r>
              <a:rPr lang="ru-RU" dirty="0" smtClean="0"/>
              <a:t>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кустарником </a:t>
            </a:r>
            <a:r>
              <a:rPr lang="ru-RU" dirty="0"/>
              <a:t>.На  свободных  местах  </a:t>
            </a:r>
            <a:r>
              <a:rPr lang="ru-RU" dirty="0" smtClean="0"/>
              <a:t>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буйно  </a:t>
            </a:r>
            <a:r>
              <a:rPr lang="ru-RU" dirty="0"/>
              <a:t>росли  травы.  В  этих  лесах водилось  много  разной  дичи</a:t>
            </a:r>
            <a:r>
              <a:rPr lang="ru-RU" dirty="0" smtClean="0"/>
              <a:t>: зайцы</a:t>
            </a:r>
            <a:r>
              <a:rPr lang="ru-RU" dirty="0"/>
              <a:t>,  лисы,  волки,  кабаны,  лоси,  различные  птицы. Это  привело  сюда  любителей  охоты  из  соседних  сёл.  Очень  часто  стал  приезжать  сюда  охотиться  житель  села  </a:t>
            </a:r>
            <a:r>
              <a:rPr lang="ru-RU" dirty="0" err="1"/>
              <a:t>Корино</a:t>
            </a:r>
            <a:r>
              <a:rPr lang="ru-RU" dirty="0"/>
              <a:t>  Илья. А  отсюда  всегда  уезжал  с  большой  добычей. Иногда  ему  приходилось  здесь  задерживаться  надолго,  и  для  удобства  построил  он  сначала  для  ночлега  шалаш</a:t>
            </a:r>
            <a:r>
              <a:rPr lang="ru-RU" dirty="0" smtClean="0"/>
              <a:t>. А  </a:t>
            </a:r>
            <a:r>
              <a:rPr lang="ru-RU" dirty="0"/>
              <a:t>затем  дом,  покрытый  хвощом  и  сухой  травой. Сюда  же  переехала  и  вся  его  семья.</a:t>
            </a:r>
          </a:p>
          <a:p>
            <a:r>
              <a:rPr lang="ru-RU" dirty="0"/>
              <a:t>  Братья  Ильи,  собираясь  к  нему  ,  говорили   по-мордовски :  «Айда  </a:t>
            </a:r>
            <a:r>
              <a:rPr lang="ru-RU" dirty="0" err="1"/>
              <a:t>Алянь</a:t>
            </a:r>
            <a:r>
              <a:rPr lang="ru-RU" dirty="0"/>
              <a:t> </a:t>
            </a:r>
            <a:r>
              <a:rPr lang="ru-RU" dirty="0" err="1"/>
              <a:t>велес</a:t>
            </a:r>
            <a:r>
              <a:rPr lang="ru-RU" dirty="0"/>
              <a:t>»,  что  в  переводе  означает  : «Пойдем  к  брату  в  село»  Так  и  появилось  название  </a:t>
            </a:r>
            <a:r>
              <a:rPr lang="ru-RU" dirty="0" err="1"/>
              <a:t>Алявеле</a:t>
            </a:r>
            <a:r>
              <a:rPr lang="ru-RU" dirty="0"/>
              <a:t>.  Потом к брату  переехал  еще  брат</a:t>
            </a:r>
            <a:r>
              <a:rPr lang="ru-RU" dirty="0" smtClean="0"/>
              <a:t>. Долго  </a:t>
            </a:r>
            <a:r>
              <a:rPr lang="ru-RU" dirty="0"/>
              <a:t>жили  они  здесь.  Окультурили  местность,  рассадили  сады</a:t>
            </a:r>
            <a:r>
              <a:rPr lang="ru-RU" dirty="0" smtClean="0"/>
              <a:t>. Стали  </a:t>
            </a:r>
            <a:r>
              <a:rPr lang="ru-RU" dirty="0"/>
              <a:t>переезжать  сюда  еще  жители.  Так  и  осталось  название  деревни  </a:t>
            </a:r>
            <a:r>
              <a:rPr lang="ru-RU" dirty="0" err="1"/>
              <a:t>Алевеле</a:t>
            </a:r>
            <a:r>
              <a:rPr lang="ru-RU" dirty="0"/>
              <a:t>. А  позднее  появилось  русское  название  </a:t>
            </a:r>
            <a:r>
              <a:rPr lang="ru-RU" dirty="0" err="1"/>
              <a:t>Алемаево</a:t>
            </a:r>
            <a:r>
              <a:rPr lang="ru-RU" dirty="0"/>
              <a:t>.</a:t>
            </a:r>
          </a:p>
          <a:p>
            <a:r>
              <a:rPr lang="ru-RU" dirty="0"/>
              <a:t>То  место,  где  впервые  поселился  Илья  со  своими  братьями   и  до  сих  пор  называется  Ильин  дол,  по-мордовски </a:t>
            </a:r>
            <a:r>
              <a:rPr lang="ru-RU" dirty="0" err="1"/>
              <a:t>Ильколей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1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лица (Street) | Алемаево (Шатковский район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47438"/>
            <a:ext cx="3600400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G диск\Documents\лето  2014\DSCN239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247438"/>
            <a:ext cx="3816424" cy="34695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3789040"/>
            <a:ext cx="750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 село    состоит  из  двух  частей. В  старой  части  села  все  дома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деревянные. В  1993 году  началось  строительство  нового  микрорайона.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797152"/>
            <a:ext cx="7389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Задача№1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сколько  семей  увеличилось село, если  было  построено  в  новом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микрорайоне  35  двухквартирных  и  4  одноквартирных  дома?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Алемаево | Шатковский район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59709"/>
            <a:ext cx="5865779" cy="411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6531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Алемаево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расположено  в  23 км  от  районного центра  Шатки и  в  140 км  от  Нижнего  Новгорода.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сколько  километров  дальше  расположено  наше  село  от  Нижнего  Новгорода,  чем  от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6437" y="210921"/>
            <a:ext cx="5067811" cy="380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2514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«Газ»  в  нашем  селе  была  построена  новая  школа.  В  школе светлые  классные  комнаты,  большой  спортзал,  столовая,  мастерская.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825" y="5445224"/>
            <a:ext cx="8520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 №3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 лет  нашей  школе,  если  она  построена  в  1995 году,  а  сейчас  2015  год?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365104"/>
            <a:ext cx="571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территории  села  расположены  магазин,  медпункт.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x_870facd0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116632"/>
            <a:ext cx="5964543" cy="3673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293096"/>
            <a:ext cx="86476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№4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настоящее  время  в  микрорайоне  проживает 162  человека- это  пенсионеры,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  и  трудоспособные  взрослые. Пенсионеры  составляют  одну  четвертую часть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 проживающих  в  микрорайоне, детей  на  5человек  меньше,  чем  пенсионеров.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 трудоспособных  взрослых  проживает  в  микрорайоне?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9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429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2015-02-19T16:34:09Z</dcterms:created>
  <dcterms:modified xsi:type="dcterms:W3CDTF">2015-03-03T15:39:51Z</dcterms:modified>
</cp:coreProperties>
</file>