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33CC33"/>
    <a:srgbClr val="800000"/>
    <a:srgbClr val="006600"/>
    <a:srgbClr val="6600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766-ACE2-4D53-B2B8-30349D5FD19E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7AA7-6F57-4418-B2D0-728309E87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766-ACE2-4D53-B2B8-30349D5FD19E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7AA7-6F57-4418-B2D0-728309E87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766-ACE2-4D53-B2B8-30349D5FD19E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7AA7-6F57-4418-B2D0-728309E87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766-ACE2-4D53-B2B8-30349D5FD19E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7AA7-6F57-4418-B2D0-728309E87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766-ACE2-4D53-B2B8-30349D5FD19E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7AA7-6F57-4418-B2D0-728309E87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766-ACE2-4D53-B2B8-30349D5FD19E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7AA7-6F57-4418-B2D0-728309E87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766-ACE2-4D53-B2B8-30349D5FD19E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7AA7-6F57-4418-B2D0-728309E87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766-ACE2-4D53-B2B8-30349D5FD19E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7AA7-6F57-4418-B2D0-728309E87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766-ACE2-4D53-B2B8-30349D5FD19E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7AA7-6F57-4418-B2D0-728309E87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766-ACE2-4D53-B2B8-30349D5FD19E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7AA7-6F57-4418-B2D0-728309E87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766-ACE2-4D53-B2B8-30349D5FD19E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7AA7-6F57-4418-B2D0-728309E87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5766-ACE2-4D53-B2B8-30349D5FD19E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7AA7-6F57-4418-B2D0-728309E871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ЕНОТ - ПОЛОСКУН</a:t>
            </a:r>
            <a:endParaRPr lang="ru-RU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Енот-полоскун крадется.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610475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85728"/>
            <a:ext cx="3429024" cy="621510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latin typeface="+mj-lt"/>
              </a:rPr>
              <a:t> </a:t>
            </a:r>
          </a:p>
          <a:p>
            <a:r>
              <a:rPr lang="ru-RU" sz="2600" b="1" dirty="0" smtClean="0">
                <a:solidFill>
                  <a:srgbClr val="006600"/>
                </a:solidFill>
                <a:latin typeface="+mj-lt"/>
                <a:cs typeface="Arial" pitchFamily="34" charset="0"/>
              </a:rPr>
              <a:t>Енот-полоскун – хищное млекопитающее животное, обитающее в естественных условиях на большей части Северной Америки. </a:t>
            </a:r>
            <a:r>
              <a:rPr lang="ru-RU" sz="2600" b="1" dirty="0" smtClean="0">
                <a:solidFill>
                  <a:srgbClr val="006600"/>
                </a:solidFill>
                <a:latin typeface="+mj-lt"/>
              </a:rPr>
              <a:t> </a:t>
            </a:r>
            <a:endParaRPr lang="ru-RU" sz="2600" b="1" dirty="0" smtClean="0">
              <a:solidFill>
                <a:srgbClr val="006600"/>
              </a:solidFill>
              <a:latin typeface="+mj-lt"/>
              <a:cs typeface="Arial" pitchFamily="34" charset="0"/>
            </a:endParaRPr>
          </a:p>
          <a:p>
            <a:endParaRPr lang="ru-RU" sz="2600" dirty="0" smtClean="0">
              <a:solidFill>
                <a:srgbClr val="006600"/>
              </a:solidFill>
            </a:endParaRPr>
          </a:p>
          <a:p>
            <a:endParaRPr lang="ru-RU" sz="2600" dirty="0">
              <a:solidFill>
                <a:srgbClr val="006600"/>
              </a:solidFill>
            </a:endParaRPr>
          </a:p>
          <a:p>
            <a:r>
              <a:rPr lang="ru-RU" sz="2600" dirty="0" smtClean="0">
                <a:solidFill>
                  <a:srgbClr val="006600"/>
                </a:solidFill>
              </a:rPr>
              <a:t>     </a:t>
            </a:r>
            <a:r>
              <a:rPr lang="ru-RU" sz="2600" b="1" dirty="0" smtClean="0">
                <a:solidFill>
                  <a:srgbClr val="006600"/>
                </a:solidFill>
                <a:latin typeface="+mj-lt"/>
              </a:rPr>
              <a:t>Еноты </a:t>
            </a:r>
            <a:r>
              <a:rPr lang="ru-RU" sz="2600" b="1" dirty="0">
                <a:solidFill>
                  <a:srgbClr val="006600"/>
                </a:solidFill>
                <a:latin typeface="+mj-lt"/>
              </a:rPr>
              <a:t>данного вида – самые крупные представители семейства енотовых: длина их тела может колебаться от 40 до 70 см, а вес – от 3,5 до 9 кг. </a:t>
            </a:r>
            <a:endParaRPr lang="ru-RU" sz="2600" b="1" dirty="0" smtClean="0">
              <a:solidFill>
                <a:srgbClr val="006600"/>
              </a:solidFill>
              <a:latin typeface="+mj-lt"/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009900"/>
                </a:solidFill>
                <a:latin typeface="+mj-lt"/>
              </a:rPr>
              <a:t>    </a:t>
            </a:r>
            <a:endParaRPr lang="ru-RU" b="1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5005391" cy="634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786322"/>
            <a:ext cx="8501122" cy="13858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</a:rPr>
              <a:t>   К </a:t>
            </a:r>
            <a:r>
              <a:rPr lang="ru-RU" sz="2000" b="1" dirty="0">
                <a:solidFill>
                  <a:srgbClr val="660066"/>
                </a:solidFill>
              </a:rPr>
              <a:t>главным </a:t>
            </a:r>
            <a:r>
              <a:rPr lang="ru-RU" sz="2000" b="1" dirty="0" smtClean="0">
                <a:solidFill>
                  <a:srgbClr val="660066"/>
                </a:solidFill>
              </a:rPr>
              <a:t>особенностям </a:t>
            </a:r>
            <a:r>
              <a:rPr lang="ru-RU" sz="2000" b="1" dirty="0">
                <a:solidFill>
                  <a:srgbClr val="660066"/>
                </a:solidFill>
              </a:rPr>
              <a:t>енота-полоскуна относятся его “бандитская” маска, словно отражающая его любовь к приключениям, и чрезвычайно ловкие передние лапы с хорошо развитыми пальцами, с помощью которых они могут делать подкопы, залезать во многие места и даже отмыкать засовы и двери.</a:t>
            </a:r>
            <a:endParaRPr lang="ru-RU" sz="2000" dirty="0">
              <a:solidFill>
                <a:srgbClr val="660066"/>
              </a:solidFill>
            </a:endParaRPr>
          </a:p>
        </p:txBody>
      </p:sp>
      <p:pic>
        <p:nvPicPr>
          <p:cNvPr id="15362" name="Picture 2" descr="Енот-полоскун облизывается.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52"/>
            <a:ext cx="6824657" cy="4552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85728"/>
            <a:ext cx="8629672" cy="92869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800000"/>
                </a:solidFill>
              </a:rPr>
              <a:t>Известное в России название “полоскун” связано с яркой </a:t>
            </a:r>
            <a:r>
              <a:rPr lang="ru-RU" sz="2000" b="1" dirty="0" smtClean="0">
                <a:solidFill>
                  <a:srgbClr val="800000"/>
                </a:solidFill>
              </a:rPr>
              <a:t>особенностью </a:t>
            </a:r>
            <a:r>
              <a:rPr lang="ru-RU" sz="2000" b="1" dirty="0">
                <a:solidFill>
                  <a:srgbClr val="800000"/>
                </a:solidFill>
              </a:rPr>
              <a:t>животного, который обитает вблизи водоемов и перед тем, как приступить к трапезе, обмакивает еду в воду и тщательно </a:t>
            </a:r>
            <a:r>
              <a:rPr lang="ru-RU" sz="2000" b="1" dirty="0" smtClean="0">
                <a:solidFill>
                  <a:srgbClr val="800000"/>
                </a:solidFill>
              </a:rPr>
              <a:t>трёт </a:t>
            </a:r>
            <a:r>
              <a:rPr lang="ru-RU" sz="2000" b="1" dirty="0">
                <a:solidFill>
                  <a:srgbClr val="800000"/>
                </a:solidFill>
              </a:rPr>
              <a:t>ее между лапками. </a:t>
            </a:r>
          </a:p>
        </p:txBody>
      </p:sp>
      <p:pic>
        <p:nvPicPr>
          <p:cNvPr id="16386" name="Picture 2" descr="http://s54.radikal.ru/i144/1003/4c/38e963d2c6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105321" cy="4643470"/>
          </a:xfrm>
          <a:prstGeom prst="rect">
            <a:avLst/>
          </a:prstGeom>
          <a:noFill/>
        </p:spPr>
      </p:pic>
      <p:pic>
        <p:nvPicPr>
          <p:cNvPr id="16388" name="Picture 4" descr="Енот-полоскун обмакивает еду в воду.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8232" y="2071678"/>
            <a:ext cx="546158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357826"/>
            <a:ext cx="8229600" cy="12969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Эти </a:t>
            </a:r>
            <a:r>
              <a:rPr lang="ru-RU" sz="2400" b="1" dirty="0">
                <a:solidFill>
                  <a:srgbClr val="0000CC"/>
                </a:solidFill>
              </a:rPr>
              <a:t>зверьки </a:t>
            </a:r>
            <a:r>
              <a:rPr lang="ru-RU" sz="2400" b="1" dirty="0" smtClean="0">
                <a:solidFill>
                  <a:srgbClr val="0000CC"/>
                </a:solidFill>
              </a:rPr>
              <a:t>хитры</a:t>
            </a:r>
            <a:r>
              <a:rPr lang="ru-RU" sz="2400" b="1" dirty="0">
                <a:solidFill>
                  <a:srgbClr val="0000CC"/>
                </a:solidFill>
              </a:rPr>
              <a:t>, драчливы, сообразительны и любопытны. Они очень смелые и умные животные, быстро </a:t>
            </a:r>
            <a:r>
              <a:rPr lang="ru-RU" sz="2400" b="1" dirty="0" smtClean="0">
                <a:solidFill>
                  <a:srgbClr val="0000CC"/>
                </a:solidFill>
              </a:rPr>
              <a:t>приспосабливаются </a:t>
            </a:r>
            <a:r>
              <a:rPr lang="ru-RU" sz="2400" b="1" dirty="0">
                <a:solidFill>
                  <a:srgbClr val="0000CC"/>
                </a:solidFill>
              </a:rPr>
              <a:t>к новой среде обитания.</a:t>
            </a:r>
          </a:p>
        </p:txBody>
      </p:sp>
      <p:pic>
        <p:nvPicPr>
          <p:cNvPr id="17410" name="Picture 2" descr="Еноты-полоскуны лезут через забор.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290"/>
            <a:ext cx="5639496" cy="3733785"/>
          </a:xfrm>
          <a:prstGeom prst="rect">
            <a:avLst/>
          </a:prstGeom>
          <a:noFill/>
        </p:spPr>
      </p:pic>
      <p:pic>
        <p:nvPicPr>
          <p:cNvPr id="17414" name="Picture 6" descr="Енот-полоску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463364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14290"/>
            <a:ext cx="3829048" cy="6297634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Енот-полоскун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– всеядное животное.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диких условиях его рацион зависит от сезона: весной и в первой половине лета он предпочитает животные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кормы,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а в конце лета и осенью рацион составляет растительная пища.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животному корму относятся лягушки, насекомые, рыба, крабы, раки, птичьи яйца, изредка ящерицы и змеи.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Растительный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рацион составляют ягоды, орехи, желуди и фрукты.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8434" name="Picture 2" descr="Енот полоскун кушает.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572032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8000"/>
                </a:solidFill>
              </a:rPr>
              <a:t>Еноты-полоскуны очень сообразительные животные, и при наличии терпения и времени их можно дрессировать. Они способны выучить несколько трюков – например, хлопать лапками, бросать мячик, кувыркаться, складывать игрушки в коробку и многое другое.</a:t>
            </a:r>
          </a:p>
        </p:txBody>
      </p:sp>
      <p:pic>
        <p:nvPicPr>
          <p:cNvPr id="19460" name="Picture 4" descr="Детеныш енота в домашних условиях.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071810"/>
            <a:ext cx="5142637" cy="3430571"/>
          </a:xfrm>
          <a:prstGeom prst="rect">
            <a:avLst/>
          </a:prstGeom>
          <a:noFill/>
        </p:spPr>
      </p:pic>
      <p:pic>
        <p:nvPicPr>
          <p:cNvPr id="19458" name="Picture 2" descr="Домашний енот играет с ботинком.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5020716" cy="3765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00CC"/>
                </a:solidFill>
              </a:rPr>
              <a:t>конец</a:t>
            </a:r>
            <a:endParaRPr lang="ru-RU" sz="6600" b="1" dirty="0">
              <a:solidFill>
                <a:srgbClr val="0000CC"/>
              </a:solidFill>
            </a:endParaRPr>
          </a:p>
        </p:txBody>
      </p:sp>
      <p:pic>
        <p:nvPicPr>
          <p:cNvPr id="20482" name="Picture 2" descr="Енот просит еды на задних лапах.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ЕНОТ - ПОЛОСКУН</vt:lpstr>
      <vt:lpstr>Слайд 2</vt:lpstr>
      <vt:lpstr>Слайд 3</vt:lpstr>
      <vt:lpstr>Слайд 4</vt:lpstr>
      <vt:lpstr>Эти зверьки хитры, драчливы, сообразительны и любопытны. Они очень смелые и умные животные, быстро приспосабливаются к новой среде обитания.</vt:lpstr>
      <vt:lpstr>  Енот-полоскун – всеядное животное.   В диких условиях его рацион зависит от сезона: весной и в первой половине лета он предпочитает животные кормы, а в конце лета и осенью рацион составляет растительная пища.   К животному корму относятся лягушки, насекомые, рыба, крабы, раки, птичьи яйца, изредка ящерицы и змеи.   Растительный рацион составляют ягоды, орехи, желуди и фрукты.   </vt:lpstr>
      <vt:lpstr>Еноты-полоскуны очень сообразительные животные, и при наличии терпения и времени их можно дрессировать. Они способны выучить несколько трюков – например, хлопать лапками, бросать мячик, кувыркаться, складывать игрушки в коробку и многое другое.</vt:lpstr>
      <vt:lpstr>конец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ЕНОТ - ПОЛОСКУН</dc:title>
  <dc:creator>user</dc:creator>
  <cp:lastModifiedBy>user</cp:lastModifiedBy>
  <cp:revision>6</cp:revision>
  <dcterms:created xsi:type="dcterms:W3CDTF">2013-12-11T06:09:07Z</dcterms:created>
  <dcterms:modified xsi:type="dcterms:W3CDTF">2013-12-11T07:01:31Z</dcterms:modified>
</cp:coreProperties>
</file>