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                         Красная книга  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Томской области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857760"/>
            <a:ext cx="4000528" cy="1143008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Викторина для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учащихся 3 класса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teacher\Рабочий стол\Продлёнка. Шестакова\imgprevie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357718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643074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100" dirty="0" smtClean="0">
                <a:solidFill>
                  <a:srgbClr val="FF0000"/>
                </a:solidFill>
              </a:rPr>
              <a:t>5.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Сколько видов животных, растений и грибов включено во вторую Красную книгу Томской области?</a:t>
            </a:r>
            <a:endParaRPr lang="ru-RU" sz="3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5"/>
            <a:ext cx="4329114" cy="3143272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5400" dirty="0" smtClean="0"/>
              <a:t>198 видов</a:t>
            </a:r>
          </a:p>
          <a:p>
            <a:pPr>
              <a:buFont typeface="Wingdings" pitchFamily="2" charset="2"/>
              <a:buChar char="§"/>
            </a:pPr>
            <a:r>
              <a:rPr lang="ru-RU" sz="5400" dirty="0" smtClean="0"/>
              <a:t>189 видов</a:t>
            </a:r>
          </a:p>
          <a:p>
            <a:pPr>
              <a:buFont typeface="Wingdings" pitchFamily="2" charset="2"/>
              <a:buChar char="§"/>
            </a:pPr>
            <a:r>
              <a:rPr lang="ru-RU" sz="5400" dirty="0" smtClean="0"/>
              <a:t>891 вид</a:t>
            </a:r>
            <a:endParaRPr lang="ru-RU" sz="5400" dirty="0"/>
          </a:p>
        </p:txBody>
      </p:sp>
      <p:pic>
        <p:nvPicPr>
          <p:cNvPr id="9218" name="Picture 2" descr="C:\Documents and Settings\teacher\Рабочий стол\imgpreview 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857364"/>
            <a:ext cx="3643338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Ответ: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ru-RU" sz="7200" dirty="0" smtClean="0">
                <a:solidFill>
                  <a:srgbClr val="FF0000"/>
                </a:solidFill>
              </a:rPr>
              <a:t>198 видов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Documents and Settings\teacher\Рабочий стол\imgpreview 7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71942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6.</a:t>
            </a:r>
            <a:r>
              <a:rPr lang="ru-RU" dirty="0" smtClean="0">
                <a:solidFill>
                  <a:srgbClr val="002060"/>
                </a:solidFill>
              </a:rPr>
              <a:t>Как называется этот вид стрекозы, внесённый в Красную книгу Томской области?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teacher\Рабочий стол\imgpreview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5857916" cy="42148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6000" dirty="0" smtClean="0">
                <a:solidFill>
                  <a:srgbClr val="002060"/>
                </a:solidFill>
              </a:rPr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>
                <a:solidFill>
                  <a:srgbClr val="FFFF00"/>
                </a:solidFill>
              </a:rPr>
              <a:t>с</a:t>
            </a:r>
            <a:r>
              <a:rPr lang="ru-RU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</a:t>
            </a:r>
            <a:r>
              <a:rPr lang="ru-RU" sz="6000" dirty="0" smtClean="0">
                <a:solidFill>
                  <a:srgbClr val="FFC000"/>
                </a:solidFill>
              </a:rPr>
              <a:t>а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б</a:t>
            </a:r>
            <a:r>
              <a:rPr lang="ru-RU" sz="6000" dirty="0" smtClean="0">
                <a:solidFill>
                  <a:srgbClr val="FFFF00"/>
                </a:solidFill>
              </a:rPr>
              <a:t>л</a:t>
            </a: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6000" dirty="0" smtClean="0">
                <a:solidFill>
                  <a:srgbClr val="FF0000"/>
                </a:solidFill>
              </a:rPr>
              <a:t>с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т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я</a:t>
            </a:r>
            <a:r>
              <a:rPr lang="ru-RU" sz="6000" dirty="0" smtClean="0">
                <a:solidFill>
                  <a:srgbClr val="FFFF00"/>
                </a:solidFill>
              </a:rPr>
              <a:t>щ</a:t>
            </a:r>
            <a:r>
              <a:rPr lang="ru-RU" sz="6000" dirty="0" smtClean="0">
                <a:solidFill>
                  <a:srgbClr val="7030A0"/>
                </a:solidFill>
              </a:rPr>
              <a:t>а</a:t>
            </a:r>
            <a:r>
              <a:rPr lang="ru-RU" sz="6000" dirty="0" smtClean="0">
                <a:solidFill>
                  <a:srgbClr val="FFC000"/>
                </a:solidFill>
              </a:rPr>
              <a:t>я</a:t>
            </a:r>
          </a:p>
          <a:p>
            <a:pPr algn="ctr">
              <a:buNone/>
            </a:pPr>
            <a:endParaRPr lang="ru-RU" sz="6000" dirty="0">
              <a:solidFill>
                <a:srgbClr val="FFC000"/>
              </a:solidFill>
            </a:endParaRPr>
          </a:p>
        </p:txBody>
      </p:sp>
      <p:pic>
        <p:nvPicPr>
          <p:cNvPr id="2051" name="Picture 3" descr="C:\Documents and Settings\teacher\Рабочий стол\imgpreview 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86058"/>
            <a:ext cx="535785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7. </a:t>
            </a:r>
            <a:r>
              <a:rPr lang="ru-RU" sz="4000" dirty="0" smtClean="0">
                <a:solidFill>
                  <a:srgbClr val="7030A0"/>
                </a:solidFill>
              </a:rPr>
              <a:t>Назовите этого представителя отряда равнокрылых.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Documents and Settings\teacher\Рабочий стол\imgpreview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57203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Ответ: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Ци</a:t>
            </a:r>
            <a:r>
              <a:rPr lang="ru-RU" sz="6000" dirty="0" smtClean="0">
                <a:solidFill>
                  <a:srgbClr val="FFC000"/>
                </a:solidFill>
              </a:rPr>
              <a:t>ка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да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гор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я</a:t>
            </a:r>
            <a:r>
              <a:rPr lang="ru-RU" sz="6000" dirty="0" smtClean="0"/>
              <a:t>.</a:t>
            </a:r>
          </a:p>
          <a:p>
            <a:pPr algn="ctr">
              <a:buNone/>
            </a:pPr>
            <a:endParaRPr lang="ru-RU" sz="6000" dirty="0"/>
          </a:p>
        </p:txBody>
      </p:sp>
      <p:pic>
        <p:nvPicPr>
          <p:cNvPr id="4099" name="Picture 3" descr="C:\Documents and Settings\teacher\Рабочий стол\imgpreview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14620"/>
            <a:ext cx="5072098" cy="32861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8. </a:t>
            </a:r>
            <a:r>
              <a:rPr lang="ru-RU" sz="2700" dirty="0" smtClean="0">
                <a:solidFill>
                  <a:srgbClr val="002060"/>
                </a:solidFill>
              </a:rPr>
              <a:t>Какой жук обитает на ООПТ «Береговой склон р.Томи между пос. Аникино, с. Синий Утёс и автодорогой </a:t>
            </a:r>
            <a:r>
              <a:rPr lang="ru-RU" sz="2700" dirty="0" err="1" smtClean="0">
                <a:solidFill>
                  <a:srgbClr val="002060"/>
                </a:solidFill>
              </a:rPr>
              <a:t>Томск-Коларово</a:t>
            </a:r>
            <a:r>
              <a:rPr lang="ru-RU" sz="2700" dirty="0" smtClean="0">
                <a:solidFill>
                  <a:srgbClr val="002060"/>
                </a:solidFill>
              </a:rPr>
              <a:t>»?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Какая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особенность </a:t>
            </a:r>
            <a:r>
              <a:rPr lang="ru-RU" sz="6000" dirty="0" smtClean="0">
                <a:solidFill>
                  <a:srgbClr val="0070C0"/>
                </a:solidFill>
              </a:rPr>
              <a:t>делает его похожим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на жука-носорога?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Ответ: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7030A0"/>
                </a:solidFill>
              </a:rPr>
              <a:t>Рогачик однорогий</a:t>
            </a:r>
            <a:endParaRPr lang="ru-RU" sz="6600" dirty="0">
              <a:solidFill>
                <a:srgbClr val="7030A0"/>
              </a:solidFill>
            </a:endParaRPr>
          </a:p>
        </p:txBody>
      </p:sp>
      <p:pic>
        <p:nvPicPr>
          <p:cNvPr id="5123" name="Picture 3" descr="C:\Documents and Settings\teacher\Рабочий стол\imgpreview8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14620"/>
            <a:ext cx="5929354" cy="36242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9.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Назовите этот вид насекомого из семейства Парусники.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147" name="Picture 3" descr="C:\Documents and Settings\teacher\Рабочий стол\imgpreview3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528641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Ответ: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            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>
                <a:solidFill>
                  <a:srgbClr val="0070C0"/>
                </a:solidFill>
              </a:rPr>
              <a:t>по</a:t>
            </a:r>
            <a:r>
              <a:rPr lang="ru-RU" sz="6000" dirty="0" smtClean="0">
                <a:solidFill>
                  <a:srgbClr val="FFC000"/>
                </a:solidFill>
              </a:rPr>
              <a:t>л</a:t>
            </a:r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ло</a:t>
            </a:r>
            <a:r>
              <a:rPr lang="ru-RU" sz="6000" dirty="0" smtClean="0">
                <a:solidFill>
                  <a:srgbClr val="C00000"/>
                </a:solidFill>
              </a:rPr>
              <a:t>н</a:t>
            </a:r>
          </a:p>
          <a:p>
            <a:pPr>
              <a:buNone/>
            </a:pP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Documents and Settings\teacher\Рабочий стол\imgpreview 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3714776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171" name="Picture 3" descr="C:\Documents and Settings\teacher\Рабочий стол\imgpreview2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714620"/>
            <a:ext cx="2928958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Какова площадь Томской области?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314,4  тыс. кв. км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314,44  тыс. кв. км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314,4  тыс.кв.м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 descr="C:\Documents and Settings\teacher\Рабочий стол\imgpreview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85926"/>
            <a:ext cx="3286148" cy="37147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10. </a:t>
            </a:r>
            <a:r>
              <a:rPr lang="ru-RU" sz="3100" dirty="0" smtClean="0">
                <a:solidFill>
                  <a:srgbClr val="7030A0"/>
                </a:solidFill>
              </a:rPr>
              <a:t>Какое уникальное и всемирно известное природное образование есть в Томской области?</a:t>
            </a:r>
            <a:endParaRPr lang="ru-RU" sz="3100" dirty="0">
              <a:solidFill>
                <a:srgbClr val="7030A0"/>
              </a:solidFill>
            </a:endParaRPr>
          </a:p>
        </p:txBody>
      </p:sp>
      <p:pic>
        <p:nvPicPr>
          <p:cNvPr id="8194" name="Picture 2" descr="C:\Documents and Settings\teacher\Рабочий стол\imgpreview9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3143272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195" name="Picture 3" descr="C:\Documents and Settings\teacher\Рабочий стол\imgpreview 6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785926"/>
            <a:ext cx="3429024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Гигантское Васюганское болотное плато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9219" name="Picture 3" descr="C:\Documents and Settings\teacher\Рабочий стол\imgpreview1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29000"/>
            <a:ext cx="535785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М</a:t>
            </a:r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7200" b="1" dirty="0" smtClean="0">
                <a:solidFill>
                  <a:srgbClr val="FFC000"/>
                </a:solidFill>
              </a:rPr>
              <a:t>л</a:t>
            </a:r>
            <a:r>
              <a:rPr lang="ru-RU" sz="7200" b="1" dirty="0" smtClean="0">
                <a:solidFill>
                  <a:srgbClr val="FF0000"/>
                </a:solidFill>
              </a:rPr>
              <a:t>о</a:t>
            </a:r>
            <a:r>
              <a:rPr lang="ru-R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ц</a:t>
            </a: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</a:rPr>
              <a:t>ы </a:t>
            </a:r>
            <a:r>
              <a:rPr lang="ru-RU" sz="7200" b="1" dirty="0" smtClean="0">
                <a:solidFill>
                  <a:srgbClr val="FF0000"/>
                </a:solidFill>
              </a:rPr>
              <a:t>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Documents and Settings\teacher\Рабочий стол\imgpreview4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2857520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3" name="Picture 3" descr="C:\Documents and Settings\teacher\Рабочий стол\imgpreview22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286256"/>
            <a:ext cx="2786082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44" name="Picture 4" descr="C:\Documents and Settings\teacher\Рабочий стол\imgpreview676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928802"/>
            <a:ext cx="3571900" cy="19288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Ответ: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</a:rPr>
              <a:t>314,4  тыс. кв. км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2.</a:t>
            </a:r>
            <a:r>
              <a:rPr lang="ru-RU" sz="3200" dirty="0" smtClean="0">
                <a:solidFill>
                  <a:srgbClr val="002060"/>
                </a:solidFill>
              </a:rPr>
              <a:t>Как назывался прототип Красной книги Томской области?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6329378" cy="2400303"/>
          </a:xfrm>
          <a:solidFill>
            <a:schemeClr val="accent3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«Самые редкие виды растений и животных Томской области»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«Редкие и исчезающие виды растений и животных Томской области»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«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Исчезающие растения и животные Томской области»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4098" name="Picture 2" descr="C:\Documents and Settings\teacher\Рабочий стол\imgpreview 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143380"/>
            <a:ext cx="3714776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Ответ: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«Редкие и исчезающие виды растений и животных Томской области»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3. </a:t>
            </a:r>
            <a:r>
              <a:rPr lang="ru-RU" dirty="0" smtClean="0">
                <a:solidFill>
                  <a:srgbClr val="002060"/>
                </a:solidFill>
              </a:rPr>
              <a:t>В каком году была издана первая Красная книга Томской области?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3929090" cy="2686056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4000" dirty="0" smtClean="0"/>
              <a:t>В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2003</a:t>
            </a:r>
            <a:r>
              <a:rPr lang="ru-RU" sz="4000" dirty="0" smtClean="0"/>
              <a:t> году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В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2005</a:t>
            </a:r>
            <a:r>
              <a:rPr lang="ru-RU" sz="4000" dirty="0" smtClean="0"/>
              <a:t> году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В </a:t>
            </a:r>
            <a:r>
              <a:rPr lang="ru-RU" sz="4000" dirty="0" smtClean="0">
                <a:solidFill>
                  <a:srgbClr val="7030A0"/>
                </a:solidFill>
              </a:rPr>
              <a:t>2002</a:t>
            </a:r>
            <a:r>
              <a:rPr lang="ru-RU" sz="4000" dirty="0" smtClean="0"/>
              <a:t> году</a:t>
            </a:r>
            <a:endParaRPr lang="ru-RU" sz="4000" dirty="0"/>
          </a:p>
        </p:txBody>
      </p:sp>
      <p:pic>
        <p:nvPicPr>
          <p:cNvPr id="5122" name="Picture 2" descr="C:\Documents and Settings\teacher\Рабочий стол\imgpreview 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428858"/>
            <a:ext cx="3714786" cy="37147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Ответ: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1"/>
            <a:ext cx="7429552" cy="132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        </a:t>
            </a:r>
            <a:r>
              <a:rPr lang="ru-RU" sz="8000" dirty="0" smtClean="0">
                <a:solidFill>
                  <a:srgbClr val="FF0000"/>
                </a:solidFill>
              </a:rPr>
              <a:t>В 2002 году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Documents and Settings\teacher\Рабочий стол\imgpreview 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357562"/>
            <a:ext cx="4500594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4. </a:t>
            </a:r>
            <a:r>
              <a:rPr lang="ru-RU" sz="3100" dirty="0" smtClean="0">
                <a:solidFill>
                  <a:srgbClr val="002060"/>
                </a:solidFill>
              </a:rPr>
              <a:t>Через сколько лет после выхода первой Красной книги вышла вторая?</a:t>
            </a:r>
            <a:endParaRPr lang="ru-RU" sz="31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1"/>
            <a:ext cx="4900618" cy="2428892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Через 15 лет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Через 10 лет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Через 7 лет</a:t>
            </a:r>
            <a:endParaRPr lang="ru-RU" dirty="0"/>
          </a:p>
        </p:txBody>
      </p:sp>
      <p:pic>
        <p:nvPicPr>
          <p:cNvPr id="7171" name="Picture 3" descr="C:\Documents and Settings\teacher\Рабочий стол\imgpreview 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929066"/>
            <a:ext cx="328614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Ответ: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7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          Через 10 лет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Documents and Settings\teacher\Рабочий стол\imgpreview 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643314"/>
            <a:ext cx="371477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271</Words>
  <PresentationFormat>Экран (4:3)</PresentationFormat>
  <Paragraphs>50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                      Красная книга                   Томской области</vt:lpstr>
      <vt:lpstr>1.Какова площадь Томской области?</vt:lpstr>
      <vt:lpstr>Ответ: </vt:lpstr>
      <vt:lpstr>2.Как назывался прототип Красной книги Томской области?</vt:lpstr>
      <vt:lpstr>Ответ:</vt:lpstr>
      <vt:lpstr>3. В каком году была издана первая Красная книга Томской области?</vt:lpstr>
      <vt:lpstr>Ответ:</vt:lpstr>
      <vt:lpstr>4. Через сколько лет после выхода первой Красной книги вышла вторая?</vt:lpstr>
      <vt:lpstr>Ответ: </vt:lpstr>
      <vt:lpstr>5.Сколько видов животных, растений и грибов включено во вторую Красную книгу Томской области?</vt:lpstr>
      <vt:lpstr>Ответ:</vt:lpstr>
      <vt:lpstr>6.Как называется этот вид стрекозы, внесённый в Красную книгу Томской области?</vt:lpstr>
      <vt:lpstr>Ответ:</vt:lpstr>
      <vt:lpstr>7. Назовите этого представителя отряда равнокрылых.</vt:lpstr>
      <vt:lpstr>Ответ:</vt:lpstr>
      <vt:lpstr>8. Какой жук обитает на ООПТ «Береговой склон р.Томи между пос. Аникино, с. Синий Утёс и автодорогой Томск-Коларово»?</vt:lpstr>
      <vt:lpstr>Ответ:</vt:lpstr>
      <vt:lpstr>9. Назовите этот вид насекомого из семейства Парусники.</vt:lpstr>
      <vt:lpstr>Ответ:</vt:lpstr>
      <vt:lpstr>10. Какое уникальное и всемирно известное природное образование есть в Томской области?</vt:lpstr>
      <vt:lpstr>Ответ:</vt:lpstr>
      <vt:lpstr>Молодцы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Красная книга                   Томской области</dc:title>
  <cp:lastModifiedBy>Начальная школа</cp:lastModifiedBy>
  <cp:revision>14</cp:revision>
  <dcterms:modified xsi:type="dcterms:W3CDTF">2013-12-24T06:24:47Z</dcterms:modified>
</cp:coreProperties>
</file>