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68" r:id="rId6"/>
    <p:sldId id="257" r:id="rId7"/>
    <p:sldId id="259" r:id="rId8"/>
    <p:sldId id="260" r:id="rId9"/>
    <p:sldId id="262" r:id="rId10"/>
    <p:sldId id="281" r:id="rId11"/>
    <p:sldId id="282" r:id="rId12"/>
    <p:sldId id="263" r:id="rId13"/>
    <p:sldId id="270" r:id="rId14"/>
    <p:sldId id="271" r:id="rId15"/>
    <p:sldId id="272" r:id="rId16"/>
    <p:sldId id="280" r:id="rId17"/>
    <p:sldId id="279" r:id="rId18"/>
    <p:sldId id="265" r:id="rId19"/>
    <p:sldId id="273" r:id="rId20"/>
    <p:sldId id="274" r:id="rId21"/>
    <p:sldId id="276" r:id="rId22"/>
    <p:sldId id="277" r:id="rId23"/>
    <p:sldId id="278" r:id="rId24"/>
    <p:sldId id="25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38032-7ACF-4FD1-9EB0-1D52863F6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EEF0-8DE6-4660-9BE5-9CA99F80F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Открытый урок по математике в 1 </a:t>
            </a:r>
            <a:r>
              <a:rPr lang="ru-RU" sz="3600" dirty="0" smtClean="0"/>
              <a:t>классе</a:t>
            </a:r>
            <a:br>
              <a:rPr lang="ru-RU" sz="3600" dirty="0" smtClean="0"/>
            </a:br>
            <a:r>
              <a:rPr lang="ru-RU" sz="3600" dirty="0" smtClean="0"/>
              <a:t>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Тема урока: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Сравнение величин с помощью схем и формул. Транзитивность неравенства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5949280"/>
            <a:ext cx="2801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Учитель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ru-RU" sz="2400" dirty="0" err="1" smtClean="0"/>
              <a:t>Яхина</a:t>
            </a:r>
            <a:r>
              <a:rPr lang="ru-RU" sz="2400" dirty="0" smtClean="0"/>
              <a:t> Н. Б.</a:t>
            </a:r>
            <a:endParaRPr lang="ru-RU" sz="2400" dirty="0"/>
          </a:p>
        </p:txBody>
      </p:sp>
      <p:pic>
        <p:nvPicPr>
          <p:cNvPr id="1026" name="Picture 2" descr="Математика 2 класс давыдов - Скачать програм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80928"/>
            <a:ext cx="2118429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незнайка\img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344816" cy="4803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незнайка\Balala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891476" cy="2782242"/>
          </a:xfrm>
          <a:prstGeom prst="rect">
            <a:avLst/>
          </a:prstGeom>
          <a:noFill/>
        </p:spPr>
      </p:pic>
      <p:pic>
        <p:nvPicPr>
          <p:cNvPr id="6148" name="Picture 4" descr="C:\Users\User\Desktop\незнайка\1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32656"/>
            <a:ext cx="3816424" cy="2533152"/>
          </a:xfrm>
          <a:prstGeom prst="rect">
            <a:avLst/>
          </a:prstGeom>
          <a:noFill/>
        </p:spPr>
      </p:pic>
      <p:pic>
        <p:nvPicPr>
          <p:cNvPr id="6149" name="Picture 5" descr="C:\Users\User\Desktop\незнайка\flu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429000"/>
            <a:ext cx="3355851" cy="268468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35696" y="1988840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D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7020272" y="2348880"/>
            <a:ext cx="710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М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4644008" y="5085184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3284984"/>
            <a:ext cx="16561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М</a:t>
            </a:r>
            <a:r>
              <a:rPr lang="en-US" sz="4800" dirty="0" smtClean="0"/>
              <a:t>&gt;K</a:t>
            </a:r>
          </a:p>
          <a:p>
            <a:r>
              <a:rPr lang="en-US" sz="4800" dirty="0" smtClean="0"/>
              <a:t>K&gt;D</a:t>
            </a:r>
          </a:p>
          <a:p>
            <a:r>
              <a:rPr lang="en-US" sz="4800" dirty="0" smtClean="0"/>
              <a:t>M</a:t>
            </a:r>
            <a:r>
              <a:rPr lang="ru-RU" sz="4800" dirty="0" smtClean="0"/>
              <a:t>…</a:t>
            </a:r>
            <a:r>
              <a:rPr lang="en-US" sz="4800" dirty="0" smtClean="0"/>
              <a:t>D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незнайка\Balala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3039781" cy="2924944"/>
          </a:xfrm>
          <a:prstGeom prst="rect">
            <a:avLst/>
          </a:prstGeom>
          <a:noFill/>
        </p:spPr>
      </p:pic>
      <p:pic>
        <p:nvPicPr>
          <p:cNvPr id="7171" name="Picture 3" descr="C:\Users\User\Desktop\незнайка\1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60648"/>
            <a:ext cx="3918488" cy="2600896"/>
          </a:xfrm>
          <a:prstGeom prst="rect">
            <a:avLst/>
          </a:prstGeom>
          <a:noFill/>
        </p:spPr>
      </p:pic>
      <p:pic>
        <p:nvPicPr>
          <p:cNvPr id="7172" name="Picture 4" descr="C:\Users\User\Desktop\незнайка\flu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501008"/>
            <a:ext cx="3301845" cy="26414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24128" y="3789040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M&gt;K&gt;D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2492896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740352" y="2708920"/>
            <a:ext cx="623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515719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K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0152" y="5013176"/>
            <a:ext cx="1417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M&gt;D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незнайка\mp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0"/>
            <a:ext cx="2880320" cy="2880320"/>
          </a:xfrm>
          <a:prstGeom prst="rect">
            <a:avLst/>
          </a:prstGeom>
          <a:noFill/>
        </p:spPr>
      </p:pic>
      <p:pic>
        <p:nvPicPr>
          <p:cNvPr id="3076" name="Picture 4" descr="C:\Users\User\Desktop\незнайка\intBigPic101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573016"/>
            <a:ext cx="2736304" cy="2736304"/>
          </a:xfrm>
          <a:prstGeom prst="rect">
            <a:avLst/>
          </a:prstGeom>
          <a:noFill/>
        </p:spPr>
      </p:pic>
      <p:pic>
        <p:nvPicPr>
          <p:cNvPr id="3077" name="Picture 5" descr="C:\Users\User\Desktop\незнайка\99__085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052736"/>
            <a:ext cx="1800200" cy="1800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04048" y="2780928"/>
            <a:ext cx="511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P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2924944"/>
            <a:ext cx="572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H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48264" y="5373216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K</a:t>
            </a:r>
            <a:endParaRPr lang="ru-RU" sz="4800" b="1" dirty="0"/>
          </a:p>
        </p:txBody>
      </p:sp>
      <p:pic>
        <p:nvPicPr>
          <p:cNvPr id="11" name="Picture 2" descr="C:\Users\User\Desktop\незнайка\1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76672"/>
            <a:ext cx="4070253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незнайка\mp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2943200" cy="2943200"/>
          </a:xfrm>
          <a:prstGeom prst="rect">
            <a:avLst/>
          </a:prstGeom>
          <a:noFill/>
        </p:spPr>
      </p:pic>
      <p:pic>
        <p:nvPicPr>
          <p:cNvPr id="3076" name="Picture 4" descr="C:\Users\User\Desktop\незнайка\intBigPic101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88640"/>
            <a:ext cx="4067944" cy="4067944"/>
          </a:xfrm>
          <a:prstGeom prst="rect">
            <a:avLst/>
          </a:prstGeom>
          <a:noFill/>
        </p:spPr>
      </p:pic>
      <p:pic>
        <p:nvPicPr>
          <p:cNvPr id="3077" name="Picture 5" descr="C:\Users\User\Desktop\незнайка\99__085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124744"/>
            <a:ext cx="1800200" cy="1800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31640" y="2996952"/>
            <a:ext cx="511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P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2780928"/>
            <a:ext cx="572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H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314096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K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3789040"/>
            <a:ext cx="14237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P&lt;H</a:t>
            </a:r>
          </a:p>
          <a:p>
            <a:r>
              <a:rPr lang="en-US" sz="5400" b="1" dirty="0" smtClean="0"/>
              <a:t>H&lt;K</a:t>
            </a:r>
          </a:p>
          <a:p>
            <a:r>
              <a:rPr lang="en-US" sz="5400" b="1" dirty="0" smtClean="0"/>
              <a:t>P…K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незнайка\mp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39552"/>
            <a:ext cx="2880320" cy="2880320"/>
          </a:xfrm>
          <a:prstGeom prst="rect">
            <a:avLst/>
          </a:prstGeom>
          <a:noFill/>
        </p:spPr>
      </p:pic>
      <p:pic>
        <p:nvPicPr>
          <p:cNvPr id="3076" name="Picture 4" descr="C:\Users\User\Desktop\незнайка\intBigPic101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88640"/>
            <a:ext cx="4067944" cy="4067944"/>
          </a:xfrm>
          <a:prstGeom prst="rect">
            <a:avLst/>
          </a:prstGeom>
          <a:noFill/>
        </p:spPr>
      </p:pic>
      <p:pic>
        <p:nvPicPr>
          <p:cNvPr id="3077" name="Picture 5" descr="C:\Users\User\Desktop\незнайка\99__085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980728"/>
            <a:ext cx="1800200" cy="1800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31640" y="2996952"/>
            <a:ext cx="511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P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2708920"/>
            <a:ext cx="572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H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314096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K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3429000"/>
            <a:ext cx="205857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P&lt;H&lt;K</a:t>
            </a:r>
          </a:p>
          <a:p>
            <a:endParaRPr lang="en-US" sz="5400" b="1" dirty="0" smtClean="0"/>
          </a:p>
          <a:p>
            <a:r>
              <a:rPr lang="en-US" sz="5400" b="1" dirty="0" smtClean="0"/>
              <a:t>P&lt;K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незнайка\0_5582a_cca65a85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640"/>
            <a:ext cx="5688632" cy="6170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незнайка\f23953d94fee3ffae97d333bd902fc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836712"/>
            <a:ext cx="2411760" cy="2538696"/>
          </a:xfrm>
          <a:prstGeom prst="rect">
            <a:avLst/>
          </a:prstGeom>
          <a:noFill/>
        </p:spPr>
      </p:pic>
      <p:pic>
        <p:nvPicPr>
          <p:cNvPr id="8195" name="Picture 3" descr="C:\Users\User\Desktop\незнайка\8834942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92696"/>
            <a:ext cx="2808312" cy="3117227"/>
          </a:xfrm>
          <a:prstGeom prst="rect">
            <a:avLst/>
          </a:prstGeom>
          <a:noFill/>
        </p:spPr>
      </p:pic>
      <p:pic>
        <p:nvPicPr>
          <p:cNvPr id="8196" name="Picture 4" descr="C:\Users\User\Desktop\незнайка\s7_51_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908720"/>
            <a:ext cx="2095500" cy="25717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55576" y="3861048"/>
            <a:ext cx="5581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O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378904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96136" y="3645024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K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68344" y="3717032"/>
            <a:ext cx="54854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63888" y="4293096"/>
            <a:ext cx="1800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O&gt;F</a:t>
            </a:r>
          </a:p>
          <a:p>
            <a:r>
              <a:rPr lang="en-US" sz="4400" dirty="0" smtClean="0"/>
              <a:t>K&lt;N</a:t>
            </a:r>
          </a:p>
          <a:p>
            <a:r>
              <a:rPr lang="en-US" sz="4400" dirty="0" smtClean="0"/>
              <a:t>O…N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незнайка\8834942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2808312" cy="3117227"/>
          </a:xfrm>
          <a:prstGeom prst="rect">
            <a:avLst/>
          </a:prstGeom>
          <a:noFill/>
        </p:spPr>
      </p:pic>
      <p:pic>
        <p:nvPicPr>
          <p:cNvPr id="5" name="Picture 2" descr="C:\Users\User\Desktop\незнайка\f23953d94fee3ffae97d333bd902fc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92696"/>
            <a:ext cx="2411760" cy="2538696"/>
          </a:xfrm>
          <a:prstGeom prst="rect">
            <a:avLst/>
          </a:prstGeom>
          <a:noFill/>
        </p:spPr>
      </p:pic>
      <p:pic>
        <p:nvPicPr>
          <p:cNvPr id="6" name="Picture 4" descr="C:\Users\User\Desktop\незнайка\s7_51_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908720"/>
            <a:ext cx="2095500" cy="257175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99592" y="3645024"/>
            <a:ext cx="5245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O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3501008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3429000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K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96336" y="3573016"/>
            <a:ext cx="516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N</a:t>
            </a:r>
          </a:p>
        </p:txBody>
      </p:sp>
      <p:grpSp>
        <p:nvGrpSpPr>
          <p:cNvPr id="12" name="Группа 11"/>
          <p:cNvGrpSpPr/>
          <p:nvPr/>
        </p:nvGrpSpPr>
        <p:grpSpPr>
          <a:xfrm flipV="1">
            <a:off x="2771800" y="4941168"/>
            <a:ext cx="3168352" cy="512622"/>
            <a:chOff x="539554" y="508004"/>
            <a:chExt cx="4626507" cy="731933"/>
          </a:xfrm>
        </p:grpSpPr>
        <p:cxnSp>
          <p:nvCxnSpPr>
            <p:cNvPr id="13" name="Скругленная соединительная линия 18"/>
            <p:cNvCxnSpPr/>
            <p:nvPr/>
          </p:nvCxnSpPr>
          <p:spPr>
            <a:xfrm rot="5400000" flipH="1" flipV="1">
              <a:off x="1308406" y="-259458"/>
              <a:ext cx="730543" cy="2268248"/>
            </a:xfrm>
            <a:prstGeom prst="curved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Скругленная соединительная линия 19"/>
            <p:cNvCxnSpPr/>
            <p:nvPr/>
          </p:nvCxnSpPr>
          <p:spPr>
            <a:xfrm rot="16200000" flipV="1">
              <a:off x="3639661" y="-341857"/>
              <a:ext cx="676539" cy="2376261"/>
            </a:xfrm>
            <a:prstGeom prst="curved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3851920" y="4077072"/>
            <a:ext cx="919755" cy="450032"/>
            <a:chOff x="539552" y="538215"/>
            <a:chExt cx="4626515" cy="730544"/>
          </a:xfrm>
        </p:grpSpPr>
        <p:cxnSp>
          <p:nvCxnSpPr>
            <p:cNvPr id="16" name="Скругленная соединительная линия 15"/>
            <p:cNvCxnSpPr/>
            <p:nvPr/>
          </p:nvCxnSpPr>
          <p:spPr>
            <a:xfrm rot="5400000" flipH="1" flipV="1">
              <a:off x="1308406" y="-230639"/>
              <a:ext cx="730544" cy="2268252"/>
            </a:xfrm>
            <a:prstGeom prst="curved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Скругленная соединительная линия 16"/>
            <p:cNvCxnSpPr/>
            <p:nvPr/>
          </p:nvCxnSpPr>
          <p:spPr>
            <a:xfrm rot="16200000" flipV="1">
              <a:off x="3639665" y="-311647"/>
              <a:ext cx="676539" cy="2376264"/>
            </a:xfrm>
            <a:prstGeom prst="curved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4067944" y="3789040"/>
            <a:ext cx="466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Х</a:t>
            </a:r>
            <a:endParaRPr lang="ru-RU" sz="40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211960" y="5589240"/>
            <a:ext cx="42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411760" y="4149080"/>
            <a:ext cx="13147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O&gt;F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932040" y="4149080"/>
            <a:ext cx="13644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K&lt;N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незнайка\car_nezna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4945838" cy="3096344"/>
          </a:xfrm>
          <a:prstGeom prst="rect">
            <a:avLst/>
          </a:prstGeom>
          <a:noFill/>
        </p:spPr>
      </p:pic>
      <p:pic>
        <p:nvPicPr>
          <p:cNvPr id="4100" name="Picture 4" descr="C:\Users\User\Desktop\незнайка\9945481-three-empty-colorfull-glass-bottles--isolated-on-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04664"/>
            <a:ext cx="3456384" cy="34563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08104" y="3933056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C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32240" y="3933056"/>
            <a:ext cx="41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T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3861048"/>
            <a:ext cx="590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N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23528" y="2276872"/>
            <a:ext cx="467307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  - 3 + 4 – 2 + 4 =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  + 3 – 2 + 3 =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  + 2 – 4 + 3 – 2 =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908720"/>
            <a:ext cx="2497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Разминка</a:t>
            </a:r>
            <a:endParaRPr lang="ru-RU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незнайка\9945481-three-empty-colorfull-glass-bottles--isolated-on-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4680520" cy="4680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5085184"/>
            <a:ext cx="5100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C</a:t>
            </a:r>
            <a:endParaRPr lang="ru-RU" sz="4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5085184"/>
            <a:ext cx="4892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T</a:t>
            </a:r>
            <a:endParaRPr lang="ru-RU" sz="4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5085184"/>
            <a:ext cx="5902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N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32240" y="3429000"/>
            <a:ext cx="13532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C&gt;T</a:t>
            </a:r>
          </a:p>
          <a:p>
            <a:r>
              <a:rPr lang="en-US" sz="4800" b="1" dirty="0" smtClean="0"/>
              <a:t>T&lt;N</a:t>
            </a:r>
          </a:p>
          <a:p>
            <a:r>
              <a:rPr lang="en-US" sz="4800" b="1" dirty="0" smtClean="0"/>
              <a:t>C…N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незнайка\9945481-three-empty-colorfull-glass-bottles--isolated-on-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4680520" cy="4680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5085184"/>
            <a:ext cx="5100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C</a:t>
            </a:r>
            <a:endParaRPr lang="ru-RU" sz="4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5085184"/>
            <a:ext cx="4892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T</a:t>
            </a:r>
            <a:endParaRPr lang="ru-RU" sz="4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5085184"/>
            <a:ext cx="5902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N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72200" y="3284984"/>
            <a:ext cx="1832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C&gt;T&lt;N</a:t>
            </a:r>
            <a:endParaRPr lang="ru-RU" sz="4800" b="1" dirty="0"/>
          </a:p>
        </p:txBody>
      </p:sp>
      <p:grpSp>
        <p:nvGrpSpPr>
          <p:cNvPr id="9" name="Группа 8"/>
          <p:cNvGrpSpPr/>
          <p:nvPr/>
        </p:nvGrpSpPr>
        <p:grpSpPr>
          <a:xfrm flipV="1">
            <a:off x="6516216" y="3933056"/>
            <a:ext cx="1440160" cy="432048"/>
            <a:chOff x="539554" y="508004"/>
            <a:chExt cx="4626507" cy="731933"/>
          </a:xfrm>
        </p:grpSpPr>
        <p:cxnSp>
          <p:nvCxnSpPr>
            <p:cNvPr id="10" name="Скругленная соединительная линия 18"/>
            <p:cNvCxnSpPr/>
            <p:nvPr/>
          </p:nvCxnSpPr>
          <p:spPr>
            <a:xfrm rot="5400000" flipH="1" flipV="1">
              <a:off x="1308406" y="-259458"/>
              <a:ext cx="730543" cy="2268248"/>
            </a:xfrm>
            <a:prstGeom prst="curved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Скругленная соединительная линия 19"/>
            <p:cNvCxnSpPr/>
            <p:nvPr/>
          </p:nvCxnSpPr>
          <p:spPr>
            <a:xfrm rot="16200000" flipV="1">
              <a:off x="3639661" y="-341857"/>
              <a:ext cx="676539" cy="2376261"/>
            </a:xfrm>
            <a:prstGeom prst="curved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11"/>
          <p:cNvSpPr/>
          <p:nvPr/>
        </p:nvSpPr>
        <p:spPr>
          <a:xfrm>
            <a:off x="7020272" y="4365104"/>
            <a:ext cx="4360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незнайка\nezn_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60648"/>
            <a:ext cx="4663500" cy="2808312"/>
          </a:xfrm>
          <a:prstGeom prst="rect">
            <a:avLst/>
          </a:prstGeom>
          <a:noFill/>
        </p:spPr>
      </p:pic>
      <p:pic>
        <p:nvPicPr>
          <p:cNvPr id="6147" name="Picture 3" descr="C:\Users\User\Desktop\незнайка\nezn_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3891152" cy="31100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59832" y="3212976"/>
            <a:ext cx="675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С.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284984"/>
            <a:ext cx="1010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T" sz="4800" b="1" dirty="0" smtClean="0"/>
              <a:t>C</a:t>
            </a:r>
            <a:r>
              <a:rPr lang="ru-RU" sz="4800" b="1" dirty="0" smtClean="0"/>
              <a:t>н.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3212976"/>
            <a:ext cx="691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Б.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3140968"/>
            <a:ext cx="8930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Ст.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3933056"/>
            <a:ext cx="3384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С.</a:t>
            </a:r>
            <a:r>
              <a:rPr lang="en-US" sz="3600" b="1" dirty="0" smtClean="0"/>
              <a:t>&gt;</a:t>
            </a:r>
            <a:r>
              <a:rPr lang="en-TT" sz="3600" b="1" dirty="0" smtClean="0"/>
              <a:t>C</a:t>
            </a:r>
            <a:r>
              <a:rPr lang="ru-RU" sz="3600" b="1" dirty="0" smtClean="0"/>
              <a:t>н.</a:t>
            </a:r>
          </a:p>
          <a:p>
            <a:r>
              <a:rPr lang="ru-RU" sz="3600" b="1" dirty="0" err="1" smtClean="0"/>
              <a:t>Сн</a:t>
            </a:r>
            <a:r>
              <a:rPr lang="ru-RU" sz="3600" b="1" dirty="0" smtClean="0"/>
              <a:t>.</a:t>
            </a:r>
            <a:r>
              <a:rPr lang="en-US" sz="3600" b="1" dirty="0" smtClean="0"/>
              <a:t>&gt;</a:t>
            </a:r>
            <a:r>
              <a:rPr lang="ru-RU" sz="3600" b="1" dirty="0" smtClean="0"/>
              <a:t>Б.</a:t>
            </a:r>
          </a:p>
          <a:p>
            <a:r>
              <a:rPr lang="ru-RU" sz="3600" b="1" dirty="0" smtClean="0"/>
              <a:t>Б.</a:t>
            </a:r>
            <a:r>
              <a:rPr lang="en-US" sz="3600" b="1" dirty="0" smtClean="0"/>
              <a:t>&gt;</a:t>
            </a:r>
            <a:r>
              <a:rPr lang="ru-RU" sz="3600" b="1" dirty="0" smtClean="0"/>
              <a:t>Ст.</a:t>
            </a:r>
          </a:p>
          <a:p>
            <a:r>
              <a:rPr lang="ru-RU" sz="3600" b="1" dirty="0" smtClean="0"/>
              <a:t>С…Ст.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незнайка\nezn_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764704"/>
            <a:ext cx="4663500" cy="2808312"/>
          </a:xfrm>
          <a:prstGeom prst="rect">
            <a:avLst/>
          </a:prstGeom>
          <a:noFill/>
        </p:spPr>
      </p:pic>
      <p:pic>
        <p:nvPicPr>
          <p:cNvPr id="6147" name="Picture 3" descr="C:\Users\User\Desktop\незнайка\nezn_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3891152" cy="31100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03848" y="3573016"/>
            <a:ext cx="675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С.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645024"/>
            <a:ext cx="1010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T" sz="4800" b="1" dirty="0" smtClean="0"/>
              <a:t>C</a:t>
            </a:r>
            <a:r>
              <a:rPr lang="ru-RU" sz="4800" b="1" dirty="0" smtClean="0"/>
              <a:t>н.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48264" y="3717032"/>
            <a:ext cx="691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Б.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645024"/>
            <a:ext cx="8930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Ст.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4509120"/>
            <a:ext cx="3634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С.</a:t>
            </a:r>
            <a:r>
              <a:rPr lang="en-US" sz="4800" b="1" dirty="0" smtClean="0"/>
              <a:t>&gt;</a:t>
            </a:r>
            <a:r>
              <a:rPr lang="ru-RU" sz="4800" b="1" dirty="0" err="1" smtClean="0"/>
              <a:t>Сн</a:t>
            </a:r>
            <a:r>
              <a:rPr lang="ru-RU" sz="4800" b="1" dirty="0" smtClean="0"/>
              <a:t>.</a:t>
            </a:r>
            <a:r>
              <a:rPr lang="en-US" sz="4800" b="1" dirty="0" smtClean="0"/>
              <a:t>&gt;</a:t>
            </a:r>
            <a:r>
              <a:rPr lang="ru-RU" sz="4800" b="1" dirty="0" smtClean="0"/>
              <a:t>Б.</a:t>
            </a:r>
            <a:r>
              <a:rPr lang="en-US" sz="4800" b="1" dirty="0" smtClean="0"/>
              <a:t>&gt;</a:t>
            </a:r>
            <a:r>
              <a:rPr lang="ru-RU" sz="4800" b="1" dirty="0" smtClean="0"/>
              <a:t>Ст.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5589240"/>
            <a:ext cx="1689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С.</a:t>
            </a:r>
            <a:r>
              <a:rPr lang="en-US" sz="4800" b="1" dirty="0" smtClean="0"/>
              <a:t>&gt;</a:t>
            </a:r>
            <a:r>
              <a:rPr lang="ru-RU" sz="4800" b="1" dirty="0" smtClean="0"/>
              <a:t>Ст.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84784"/>
            <a:ext cx="7772400" cy="2046089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математика</a:t>
            </a:r>
            <a:endParaRPr lang="ru-RU" sz="8000" dirty="0"/>
          </a:p>
        </p:txBody>
      </p:sp>
      <p:pic>
        <p:nvPicPr>
          <p:cNvPr id="1027" name="Picture 3" descr="C:\Users\User\Desktop\незнайка\i_0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104" y="332656"/>
            <a:ext cx="8064896" cy="625533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95536" y="2276872"/>
            <a:ext cx="512512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  - 3 + 4 – 2 + 4 =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  + 3 – 2 + 3 =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  + 2 – 4 + 3 – 2 =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727280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9           10           5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3789040"/>
            <a:ext cx="4893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Какое число лишнее?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незнайка\0_65f60_afca68c6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01728" cy="3096344"/>
          </a:xfrm>
          <a:prstGeom prst="rect">
            <a:avLst/>
          </a:prstGeom>
          <a:noFill/>
        </p:spPr>
      </p:pic>
      <p:pic>
        <p:nvPicPr>
          <p:cNvPr id="1028" name="Picture 4" descr="C:\Users\User\Desktop\незнайка\p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04664"/>
            <a:ext cx="4037129" cy="2688353"/>
          </a:xfrm>
          <a:prstGeom prst="rect">
            <a:avLst/>
          </a:prstGeom>
          <a:noFill/>
        </p:spPr>
      </p:pic>
      <p:pic>
        <p:nvPicPr>
          <p:cNvPr id="1029" name="Picture 5" descr="C:\Users\User\Desktop\незнайка\1306841262_apels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836712"/>
            <a:ext cx="2270142" cy="18478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31640" y="2852936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2924944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B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08304" y="2708920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C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незнайка\nezn_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незнайка\0_65f60_afca68c6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74083" cy="3068960"/>
          </a:xfrm>
          <a:prstGeom prst="rect">
            <a:avLst/>
          </a:prstGeom>
          <a:noFill/>
        </p:spPr>
      </p:pic>
      <p:pic>
        <p:nvPicPr>
          <p:cNvPr id="4099" name="Picture 3" descr="C:\Users\User\Desktop\незнайка\p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4664"/>
            <a:ext cx="4001002" cy="2664296"/>
          </a:xfrm>
          <a:prstGeom prst="rect">
            <a:avLst/>
          </a:prstGeom>
          <a:noFill/>
        </p:spPr>
      </p:pic>
      <p:pic>
        <p:nvPicPr>
          <p:cNvPr id="4100" name="Picture 4" descr="C:\Users\User\Desktop\незнайка\1306841262_apels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764704"/>
            <a:ext cx="2310271" cy="188056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427984" y="2996952"/>
            <a:ext cx="7296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3648" y="2996952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304" y="2924944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4149080"/>
            <a:ext cx="756084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А=В 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В=С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А…С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незнайка\0_65f60_afca68c6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3074083" cy="3068960"/>
          </a:xfrm>
          <a:prstGeom prst="rect">
            <a:avLst/>
          </a:prstGeom>
          <a:noFill/>
        </p:spPr>
      </p:pic>
      <p:pic>
        <p:nvPicPr>
          <p:cNvPr id="5" name="Picture 3" descr="C:\Users\User\Desktop\незнайка\p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548680"/>
            <a:ext cx="4001002" cy="2664296"/>
          </a:xfrm>
          <a:prstGeom prst="rect">
            <a:avLst/>
          </a:prstGeom>
          <a:noFill/>
        </p:spPr>
      </p:pic>
      <p:pic>
        <p:nvPicPr>
          <p:cNvPr id="6" name="Picture 4" descr="C:\Users\User\Desktop\незнайка\1306841262_apels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124744"/>
            <a:ext cx="2310271" cy="188056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31840" y="4077072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А=В=С</a:t>
            </a:r>
          </a:p>
          <a:p>
            <a:r>
              <a:rPr lang="ru-RU" sz="7200" dirty="0" smtClean="0"/>
              <a:t>А=С</a:t>
            </a:r>
            <a:endParaRPr lang="ru-RU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3212976"/>
            <a:ext cx="558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3140968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В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452320" y="3140968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С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незнайка\Balala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891476" cy="2782242"/>
          </a:xfrm>
          <a:prstGeom prst="rect">
            <a:avLst/>
          </a:prstGeom>
          <a:noFill/>
        </p:spPr>
      </p:pic>
      <p:pic>
        <p:nvPicPr>
          <p:cNvPr id="6148" name="Picture 4" descr="C:\Users\User\Desktop\незнайка\1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32656"/>
            <a:ext cx="3816424" cy="2533152"/>
          </a:xfrm>
          <a:prstGeom prst="rect">
            <a:avLst/>
          </a:prstGeom>
          <a:noFill/>
        </p:spPr>
      </p:pic>
      <p:pic>
        <p:nvPicPr>
          <p:cNvPr id="6149" name="Picture 5" descr="C:\Users\User\Desktop\незнайка\flu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429000"/>
            <a:ext cx="3355851" cy="268468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35696" y="1988840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D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7020272" y="2348880"/>
            <a:ext cx="710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М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4644008" y="5085184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К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209</Words>
  <Application>Microsoft Office PowerPoint</Application>
  <PresentationFormat>Экран (4:3)</PresentationFormat>
  <Paragraphs>98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Открытый урок по математике в 1 классе          Тема урока:  Сравнение величин с помощью схем и формул. Транзитивность неравенства </vt:lpstr>
      <vt:lpstr>Слайд 2</vt:lpstr>
      <vt:lpstr>Слайд 3</vt:lpstr>
      <vt:lpstr>9           10           5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математика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44</cp:revision>
  <dcterms:created xsi:type="dcterms:W3CDTF">2012-12-11T17:15:38Z</dcterms:created>
  <dcterms:modified xsi:type="dcterms:W3CDTF">2015-03-01T13:51:17Z</dcterms:modified>
</cp:coreProperties>
</file>