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9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18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95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8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31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5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04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72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19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03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1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B26D9-59C0-4C01-B61C-70EBD8F9C77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44319-476F-40B1-8F8C-BE2A2B77B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2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ru-RU" b="1" dirty="0" smtClean="0"/>
              <a:t>Единицы времени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4 класс «Гармония»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348880"/>
            <a:ext cx="3942438" cy="315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 единицы времени в порядке их возрастания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12527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Час, минута, сутки, неделя, год, секунда, месяц, век.</a:t>
            </a:r>
            <a:endParaRPr lang="ru-RU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2924944"/>
            <a:ext cx="2885726" cy="69204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  <a:t>1час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  <a:t>= 60мин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0086" y="3836968"/>
            <a:ext cx="2606804" cy="7294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Calibri"/>
                <a:cs typeface="Times New Roman"/>
              </a:rPr>
              <a:t>1мин=60сек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73617" y="3933056"/>
            <a:ext cx="2097754" cy="69204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  <a:t>1сут.=24ч</a:t>
            </a:r>
          </a:p>
        </p:txBody>
      </p:sp>
    </p:spTree>
    <p:extLst>
      <p:ext uri="{BB962C8B-B14F-4D97-AF65-F5344CB8AC3E}">
        <p14:creationId xmlns:p14="http://schemas.microsoft.com/office/powerpoint/2010/main" val="253314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Соедини линией равные величины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печ.тетрадь</a:t>
            </a:r>
            <a:r>
              <a:rPr lang="ru-RU" dirty="0" smtClean="0"/>
              <a:t> с 26,№53 )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72ч</a:t>
            </a:r>
            <a:r>
              <a:rPr lang="ru-RU" dirty="0" smtClean="0"/>
              <a:t>                          </a:t>
            </a:r>
            <a:r>
              <a:rPr lang="ru-RU" b="1" dirty="0" smtClean="0">
                <a:solidFill>
                  <a:srgbClr val="0070C0"/>
                </a:solidFill>
              </a:rPr>
              <a:t>30сут.</a:t>
            </a:r>
          </a:p>
          <a:p>
            <a:r>
              <a:rPr lang="ru-RU" b="1" dirty="0" smtClean="0"/>
              <a:t>720ч</a:t>
            </a:r>
            <a:r>
              <a:rPr lang="ru-RU" dirty="0" smtClean="0"/>
              <a:t>                        </a:t>
            </a:r>
            <a:r>
              <a:rPr lang="ru-RU" b="1" dirty="0" smtClean="0">
                <a:solidFill>
                  <a:srgbClr val="0070C0"/>
                </a:solidFill>
              </a:rPr>
              <a:t>300сут.</a:t>
            </a:r>
          </a:p>
          <a:p>
            <a:r>
              <a:rPr lang="ru-RU" b="1" dirty="0" smtClean="0"/>
              <a:t>7200ч        </a:t>
            </a:r>
            <a:r>
              <a:rPr lang="ru-RU" b="1" dirty="0" smtClean="0"/>
              <a:t>              </a:t>
            </a:r>
            <a:r>
              <a:rPr lang="ru-RU" b="1" dirty="0" smtClean="0">
                <a:solidFill>
                  <a:srgbClr val="0070C0"/>
                </a:solidFill>
              </a:rPr>
              <a:t>3сут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2400м                    24км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240дм                    24м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24000м                  2км 400м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835696" y="1772816"/>
            <a:ext cx="2016224" cy="129614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1763688" y="1844824"/>
            <a:ext cx="2088232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979712" y="2420888"/>
            <a:ext cx="1872208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2339752" y="4221088"/>
            <a:ext cx="1512168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195736" y="4833156"/>
            <a:ext cx="16561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195736" y="4221088"/>
            <a:ext cx="1656184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5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Сравни: </a:t>
            </a:r>
            <a:r>
              <a:rPr lang="en-US" dirty="0" smtClean="0"/>
              <a:t>&lt;  &gt;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4" y="1682346"/>
            <a:ext cx="75025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961249" y="1628800"/>
            <a:ext cx="49244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&gt;</a:t>
            </a:r>
            <a:r>
              <a:rPr lang="en-US" dirty="0">
                <a:ea typeface="Calibri"/>
                <a:cs typeface="Times New Roman"/>
              </a:rPr>
              <a:t> </a:t>
            </a:r>
            <a:endParaRPr lang="ru-RU" dirty="0"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32176" y="2636912"/>
            <a:ext cx="554960" cy="758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&gt; </a:t>
            </a:r>
            <a:endParaRPr lang="ru-RU" sz="4000" b="1" dirty="0"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53059" y="3616417"/>
            <a:ext cx="49244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&lt;</a:t>
            </a:r>
            <a:r>
              <a:rPr lang="en-US" dirty="0">
                <a:ea typeface="Calibri"/>
                <a:cs typeface="Times New Roman"/>
              </a:rPr>
              <a:t> </a:t>
            </a:r>
            <a:endParaRPr lang="ru-RU" dirty="0"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581128"/>
            <a:ext cx="49244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&lt;</a:t>
            </a:r>
            <a:r>
              <a:rPr lang="en-US" dirty="0">
                <a:ea typeface="Calibri"/>
                <a:cs typeface="Times New Roman"/>
              </a:rPr>
              <a:t> </a:t>
            </a:r>
            <a:endParaRPr lang="ru-RU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670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№ 59 Дополни каждую величину до двух суток и заполни таблицу</a:t>
            </a:r>
            <a:endParaRPr lang="ru-RU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250225"/>
              </p:ext>
            </p:extLst>
          </p:nvPr>
        </p:nvGraphicFramePr>
        <p:xfrm>
          <a:off x="467544" y="1556792"/>
          <a:ext cx="8219256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61256"/>
              </a:tblGrid>
              <a:tr h="39468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32ч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17ч 20мин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59мин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/>
                        <a:t>47ч</a:t>
                      </a:r>
                      <a:endParaRPr lang="ru-RU" sz="20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</a:rPr>
                        <a:t>12ч 30мин</a:t>
                      </a:r>
                      <a:endParaRPr lang="ru-RU" sz="2000" b="1" i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46ч 15мин</a:t>
                      </a:r>
                      <a:endParaRPr lang="ru-RU" sz="2000" b="1" dirty="0"/>
                    </a:p>
                  </a:txBody>
                  <a:tcPr/>
                </a:tc>
              </a:tr>
              <a:tr h="36938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6938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2сут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2сут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2сут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2сут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2сут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2сут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9552" y="1916832"/>
            <a:ext cx="56938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16ч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934529"/>
            <a:ext cx="135165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30ч 40мин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1937148"/>
            <a:ext cx="122180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47ч 1мин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77345" y="1961421"/>
            <a:ext cx="4395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1ч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12160" y="1937148"/>
            <a:ext cx="135165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35ч 30мин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89963" y="1916832"/>
            <a:ext cx="122180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1ч 45мин</a:t>
            </a:r>
          </a:p>
        </p:txBody>
      </p:sp>
    </p:spTree>
    <p:extLst>
      <p:ext uri="{BB962C8B-B14F-4D97-AF65-F5344CB8AC3E}">
        <p14:creationId xmlns:p14="http://schemas.microsoft.com/office/powerpoint/2010/main" val="162858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№62 Заполни таблицу, </a:t>
            </a:r>
            <a:r>
              <a:rPr lang="ru-RU" sz="2800" b="1" dirty="0" err="1" smtClean="0"/>
              <a:t>вырази</a:t>
            </a:r>
            <a:r>
              <a:rPr lang="ru-RU" sz="2800" b="1" dirty="0" smtClean="0"/>
              <a:t> каждую </a:t>
            </a:r>
            <a:r>
              <a:rPr lang="ru-RU" sz="2800" b="1" dirty="0"/>
              <a:t>в</a:t>
            </a:r>
            <a:r>
              <a:rPr lang="ru-RU" sz="2800" b="1" dirty="0" smtClean="0"/>
              <a:t>еличину в секундах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25173"/>
              </p:ext>
            </p:extLst>
          </p:nvPr>
        </p:nvGraphicFramePr>
        <p:xfrm>
          <a:off x="2" y="1556792"/>
          <a:ext cx="9143995" cy="180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66756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7мин 2сек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1ч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2ч 5с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15мин     2с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12мин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2мин 10с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1ч 5с</a:t>
                      </a:r>
                      <a:endParaRPr lang="ru-RU" sz="2800" b="1" dirty="0"/>
                    </a:p>
                  </a:txBody>
                  <a:tcPr/>
                </a:tc>
              </a:tr>
              <a:tr h="8553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19" y="2636912"/>
            <a:ext cx="88357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>422с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615952"/>
            <a:ext cx="106631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>3600с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3740" y="2615952"/>
            <a:ext cx="106631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>7205с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2615951"/>
            <a:ext cx="88357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>902с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59288" y="2644417"/>
            <a:ext cx="122413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720с</a:t>
            </a:r>
            <a:endParaRPr lang="ru-RU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32238" y="2644417"/>
            <a:ext cx="88357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130с</a:t>
            </a:r>
            <a:endParaRPr lang="ru-RU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56376" y="2644417"/>
            <a:ext cx="106631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>3605с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19" y="3429000"/>
            <a:ext cx="1313373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a typeface="Calibri"/>
                <a:cs typeface="Times New Roman"/>
              </a:rPr>
              <a:t>В часах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28860"/>
              </p:ext>
            </p:extLst>
          </p:nvPr>
        </p:nvGraphicFramePr>
        <p:xfrm>
          <a:off x="73549" y="4149080"/>
          <a:ext cx="8602909" cy="1008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8987"/>
                <a:gridCol w="1228987"/>
                <a:gridCol w="1228987"/>
                <a:gridCol w="1228987"/>
                <a:gridCol w="1228987"/>
                <a:gridCol w="1228987"/>
                <a:gridCol w="122898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420мин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2сут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3600с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3сут3ч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540мин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660мин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7200с</a:t>
                      </a:r>
                      <a:endParaRPr lang="ru-RU" sz="2400" b="1" dirty="0"/>
                    </a:p>
                  </a:txBody>
                  <a:tcPr/>
                </a:tc>
              </a:tr>
              <a:tr h="5509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95536" y="4581128"/>
            <a:ext cx="49084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7ч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09098" y="4614840"/>
            <a:ext cx="646331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48ч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743740" y="4628350"/>
            <a:ext cx="49084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1ч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44290" y="4643768"/>
            <a:ext cx="646331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75ч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293429" y="4634219"/>
            <a:ext cx="49084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9ч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491712" y="4634219"/>
            <a:ext cx="646331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11ч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751031" y="4606578"/>
            <a:ext cx="49084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2ч</a:t>
            </a:r>
          </a:p>
        </p:txBody>
      </p:sp>
    </p:spTree>
    <p:extLst>
      <p:ext uri="{BB962C8B-B14F-4D97-AF65-F5344CB8AC3E}">
        <p14:creationId xmlns:p14="http://schemas.microsoft.com/office/powerpoint/2010/main" val="66306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1771832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a typeface="Calibri"/>
                <a:cs typeface="Times New Roman"/>
              </a:rPr>
              <a:t>В минутах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701529"/>
              </p:ext>
            </p:extLst>
          </p:nvPr>
        </p:nvGraphicFramePr>
        <p:xfrm>
          <a:off x="0" y="1412776"/>
          <a:ext cx="9144002" cy="180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6286"/>
                <a:gridCol w="1306286"/>
                <a:gridCol w="1306286"/>
                <a:gridCol w="1306286"/>
                <a:gridCol w="1306286"/>
                <a:gridCol w="1306286"/>
                <a:gridCol w="1306286"/>
              </a:tblGrid>
              <a:tr h="90010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3ч 3мин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4ч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480с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11ч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6000с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2ч 2мин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6ч</a:t>
                      </a:r>
                      <a:endParaRPr lang="ru-RU" sz="2400" b="1" dirty="0"/>
                    </a:p>
                  </a:txBody>
                  <a:tcPr>
                    <a:noFill/>
                  </a:tcPr>
                </a:tc>
              </a:tr>
              <a:tr h="9001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274" y="2550705"/>
            <a:ext cx="121058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183мин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8862" y="2550705"/>
            <a:ext cx="121058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240мин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43807" y="2550705"/>
            <a:ext cx="899605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8мин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5929" y="2550705"/>
            <a:ext cx="121058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660мин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1519" y="2588012"/>
            <a:ext cx="121058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100мин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70282" y="2603796"/>
            <a:ext cx="121058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122мин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919483" y="2603796"/>
            <a:ext cx="121058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ea typeface="Calibri"/>
                <a:cs typeface="Times New Roman"/>
              </a:rPr>
              <a:t>360мин</a:t>
            </a:r>
          </a:p>
        </p:txBody>
      </p:sp>
    </p:spTree>
    <p:extLst>
      <p:ext uri="{BB962C8B-B14F-4D97-AF65-F5344CB8AC3E}">
        <p14:creationId xmlns:p14="http://schemas.microsoft.com/office/powerpoint/2010/main" val="99933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</TotalTime>
  <Words>164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Единицы времени</vt:lpstr>
      <vt:lpstr>Запиши единицы времени в порядке их возрастания</vt:lpstr>
      <vt:lpstr>Соедини линией равные величины (печ.тетрадь с 26,№53 )</vt:lpstr>
      <vt:lpstr>Сравни: &lt;  &gt;</vt:lpstr>
      <vt:lpstr>№ 59 Дополни каждую величину до двух суток и заполни таблицу</vt:lpstr>
      <vt:lpstr>№62 Заполни таблицу, вырази каждую величину в секундах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qew1</dc:creator>
  <cp:lastModifiedBy>qew1</cp:lastModifiedBy>
  <cp:revision>11</cp:revision>
  <dcterms:created xsi:type="dcterms:W3CDTF">2015-02-02T12:47:07Z</dcterms:created>
  <dcterms:modified xsi:type="dcterms:W3CDTF">2015-02-03T00:49:03Z</dcterms:modified>
</cp:coreProperties>
</file>