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7416824" cy="5832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860032" y="4653136"/>
            <a:ext cx="3243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 Семенова Ксения 1 «А</a:t>
            </a:r>
            <a:r>
              <a:rPr lang="ru-RU" smtClean="0"/>
              <a:t>» класс.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1887" y="2157412"/>
            <a:ext cx="1800225" cy="2543175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548680"/>
            <a:ext cx="1890911" cy="1416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88640"/>
            <a:ext cx="1783085" cy="17830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загруженное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76672"/>
            <a:ext cx="1989584" cy="19895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2636912"/>
            <a:ext cx="2286000" cy="1857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elektrochajnik+chajnik+bitovaya+tehnika+elektropribori+domashnyaya+tehnika+kuhonnie+pribori+2299014478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2636912"/>
            <a:ext cx="1978414" cy="20608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fen+bitovaya+tehnika+elektropribori+domashnyaya+tehnika+oboi+fen+4297656357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67744" y="5157192"/>
            <a:ext cx="1611939" cy="1473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138610931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60032" y="5157192"/>
            <a:ext cx="1425848" cy="14258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4860032" y="620688"/>
            <a:ext cx="3600400" cy="24482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 электричество попадает к </a:t>
            </a:r>
            <a:r>
              <a:rPr lang="ru-RU" smtClean="0"/>
              <a:t>нам домой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14" name="Рисунок 1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429000"/>
            <a:ext cx="3888432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692696"/>
            <a:ext cx="697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Электричество производят на электростанциях . Они бывают разные.</a:t>
            </a:r>
            <a:endParaRPr lang="ru-RU" dirty="0"/>
          </a:p>
        </p:txBody>
      </p:sp>
      <p:sp>
        <p:nvSpPr>
          <p:cNvPr id="9" name="Выноска 1 8"/>
          <p:cNvSpPr/>
          <p:nvPr/>
        </p:nvSpPr>
        <p:spPr>
          <a:xfrm>
            <a:off x="4932040" y="1916832"/>
            <a:ext cx="3456384" cy="1296144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 гидроэлектростанция.</a:t>
            </a:r>
            <a:r>
              <a:rPr lang="en-US" dirty="0" smtClean="0"/>
              <a:t> </a:t>
            </a:r>
            <a:r>
              <a:rPr lang="ru-RU" dirty="0" smtClean="0"/>
              <a:t>Она приводится в движение с помощью воды. Их строят на реках и плотинах. </a:t>
            </a:r>
            <a:endParaRPr lang="ru-RU" dirty="0"/>
          </a:p>
        </p:txBody>
      </p:sp>
      <p:pic>
        <p:nvPicPr>
          <p:cNvPr id="7" name="Рисунок 6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213254"/>
            <a:ext cx="3672408" cy="2736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Выноска 1 8"/>
          <p:cNvSpPr/>
          <p:nvPr/>
        </p:nvSpPr>
        <p:spPr>
          <a:xfrm>
            <a:off x="4427984" y="476672"/>
            <a:ext cx="4104456" cy="223224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 тепловая электростанция. Она приводится в движение с помощью горячего пара. Он вырабатывается в специальном котле. Котел похож на большую печку. Топят такой котел не дровами, а нефтью, углем или газом.</a:t>
            </a:r>
            <a:endParaRPr lang="ru-RU" dirty="0"/>
          </a:p>
        </p:txBody>
      </p:sp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Выноска 1 8"/>
          <p:cNvSpPr/>
          <p:nvPr/>
        </p:nvSpPr>
        <p:spPr>
          <a:xfrm>
            <a:off x="4932040" y="1916832"/>
            <a:ext cx="3456384" cy="1296144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 ветровая электростанция. На ветровых электростанциях используют силу ветра.</a:t>
            </a:r>
            <a:endParaRPr lang="ru-RU" dirty="0"/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4176464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Выноска 1 8"/>
          <p:cNvSpPr/>
          <p:nvPr/>
        </p:nvSpPr>
        <p:spPr>
          <a:xfrm>
            <a:off x="4427984" y="476672"/>
            <a:ext cx="4104456" cy="223224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 атомная электростанция. </a:t>
            </a:r>
            <a:endParaRPr lang="ru-RU" dirty="0"/>
          </a:p>
        </p:txBody>
      </p:sp>
      <p:pic>
        <p:nvPicPr>
          <p:cNvPr id="10" name="Рисунок 9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068960"/>
            <a:ext cx="4392488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fske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284984"/>
            <a:ext cx="4286250" cy="3219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Выноска 1 4"/>
          <p:cNvSpPr/>
          <p:nvPr/>
        </p:nvSpPr>
        <p:spPr>
          <a:xfrm>
            <a:off x="4427984" y="260648"/>
            <a:ext cx="4248472" cy="324036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электричество попадало к нам в дом, строят линии электропередач. Это такие столбы, к которым подвешены провода. Они находится под очень сильным напряжением. Чтобы никто, даже случайно, не мог дотронуться до проводов их подвешивают очень высоко. По этим проводам электричество бежит к нам домой.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151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2013-12-11T16:01:22Z</dcterms:created>
  <dcterms:modified xsi:type="dcterms:W3CDTF">2013-12-11T17:33:01Z</dcterms:modified>
</cp:coreProperties>
</file>