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-22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620688"/>
            <a:ext cx="7416824" cy="58326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4860032" y="4653136"/>
            <a:ext cx="3243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Презентацию подготовила</a:t>
            </a:r>
          </a:p>
          <a:p>
            <a:r>
              <a:rPr lang="ru-RU" dirty="0" smtClean="0"/>
              <a:t> Семенова Ксения 1 «А</a:t>
            </a:r>
            <a:r>
              <a:rPr lang="ru-RU" smtClean="0"/>
              <a:t>» класс.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1887" y="2157412"/>
            <a:ext cx="1800225" cy="2543175"/>
          </a:xfrm>
          <a:prstGeom prst="rect">
            <a:avLst/>
          </a:prstGeom>
        </p:spPr>
      </p:pic>
      <p:pic>
        <p:nvPicPr>
          <p:cNvPr id="7" name="Рисунок 6" descr="загруженное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548680"/>
            <a:ext cx="1890911" cy="14163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ages (5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188640"/>
            <a:ext cx="1783085" cy="178308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загруженное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72200" y="476672"/>
            <a:ext cx="1989584" cy="19895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images (4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3568" y="2636912"/>
            <a:ext cx="2286000" cy="18573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Рисунок 9" descr="elektrochajnik+chajnik+bitovaya+tehnika+elektropribori+domashnyaya+tehnika+kuhonnie+pribori+2299014478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2636912"/>
            <a:ext cx="1978414" cy="20608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Рисунок 10" descr="fen+bitovaya+tehnika+elektropribori+domashnyaya+tehnika+oboi+fen+42976563570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267744" y="5157192"/>
            <a:ext cx="1611939" cy="14739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Рисунок 11" descr="1386109317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860032" y="5157192"/>
            <a:ext cx="1425848" cy="14258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3" name="Выноска-облако 12"/>
          <p:cNvSpPr/>
          <p:nvPr/>
        </p:nvSpPr>
        <p:spPr>
          <a:xfrm>
            <a:off x="4860032" y="620688"/>
            <a:ext cx="3600400" cy="244827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Как  электричество попадает к </a:t>
            </a:r>
            <a:r>
              <a:rPr lang="ru-RU" smtClean="0"/>
              <a:t>нам домой</a:t>
            </a:r>
            <a:r>
              <a:rPr lang="en-US" dirty="0" smtClean="0"/>
              <a:t>?</a:t>
            </a:r>
            <a:endParaRPr lang="ru-RU" dirty="0"/>
          </a:p>
        </p:txBody>
      </p:sp>
      <p:pic>
        <p:nvPicPr>
          <p:cNvPr id="14" name="Рисунок 13" descr="images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3429000"/>
            <a:ext cx="3888432" cy="30963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692696"/>
            <a:ext cx="6970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Электричество производят на электростанциях . Они бывают разные.</a:t>
            </a:r>
            <a:endParaRPr lang="ru-RU" dirty="0"/>
          </a:p>
        </p:txBody>
      </p:sp>
      <p:sp>
        <p:nvSpPr>
          <p:cNvPr id="9" name="Выноска 1 8"/>
          <p:cNvSpPr/>
          <p:nvPr/>
        </p:nvSpPr>
        <p:spPr>
          <a:xfrm>
            <a:off x="4932040" y="1916832"/>
            <a:ext cx="3456384" cy="1296144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Это  гидроэлектростанция.</a:t>
            </a:r>
            <a:r>
              <a:rPr lang="en-US" dirty="0" smtClean="0"/>
              <a:t> </a:t>
            </a:r>
            <a:r>
              <a:rPr lang="ru-RU" dirty="0" smtClean="0"/>
              <a:t>Она приводится в движение с помощью воды. Их строят на реках и плотинах. </a:t>
            </a:r>
            <a:endParaRPr lang="ru-RU" dirty="0"/>
          </a:p>
        </p:txBody>
      </p:sp>
      <p:pic>
        <p:nvPicPr>
          <p:cNvPr id="7" name="Рисунок 6" descr="images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3213254"/>
            <a:ext cx="3672408" cy="27360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Выноска 1 8"/>
          <p:cNvSpPr/>
          <p:nvPr/>
        </p:nvSpPr>
        <p:spPr>
          <a:xfrm>
            <a:off x="4427984" y="476672"/>
            <a:ext cx="4104456" cy="2232248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Это  тепловая электростанция. Она приводится в движение с помощью горячего пара. Он вырабатывается в специальном котле. Котел похож на большую печку. Топят такой котел не дровами, а нефтью, углем или газом.</a:t>
            </a:r>
            <a:endParaRPr lang="ru-RU" dirty="0"/>
          </a:p>
        </p:txBody>
      </p:sp>
      <p:pic>
        <p:nvPicPr>
          <p:cNvPr id="8" name="Рисунок 7" descr="загруженн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284984"/>
            <a:ext cx="4752528" cy="30963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Выноска 1 8"/>
          <p:cNvSpPr/>
          <p:nvPr/>
        </p:nvSpPr>
        <p:spPr>
          <a:xfrm>
            <a:off x="4932040" y="1916832"/>
            <a:ext cx="3456384" cy="1296144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Это  ветровая электростанция. На ветровых электростанциях используют силу ветра.</a:t>
            </a:r>
            <a:endParaRPr lang="ru-RU" dirty="0"/>
          </a:p>
        </p:txBody>
      </p:sp>
      <p:pic>
        <p:nvPicPr>
          <p:cNvPr id="6" name="Рисунок 5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356992"/>
            <a:ext cx="4176464" cy="30963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Выноска 1 8"/>
          <p:cNvSpPr/>
          <p:nvPr/>
        </p:nvSpPr>
        <p:spPr>
          <a:xfrm>
            <a:off x="4427984" y="476672"/>
            <a:ext cx="4104456" cy="2232248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Это  атомная электростанция. </a:t>
            </a:r>
            <a:endParaRPr lang="ru-RU" dirty="0"/>
          </a:p>
        </p:txBody>
      </p:sp>
      <p:pic>
        <p:nvPicPr>
          <p:cNvPr id="10" name="Рисунок 9" descr="images (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068960"/>
            <a:ext cx="4392488" cy="35283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fske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3284984"/>
            <a:ext cx="4286250" cy="32194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Выноска 1 4"/>
          <p:cNvSpPr/>
          <p:nvPr/>
        </p:nvSpPr>
        <p:spPr>
          <a:xfrm>
            <a:off x="4427984" y="260648"/>
            <a:ext cx="4248472" cy="3240360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Чтобы электричество попадало к нам в дом, строят линии электропередач. Это такие столбы, к которым подвешены провода. Они находится под очень сильным напряжением. Чтобы никто, даже случайно, не мог дотронуться до проводов их подвешивают очень высоко. По этим проводам электричество бежит к нам домой.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73</TotalTime>
  <Words>151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26</cp:revision>
  <dcterms:created xsi:type="dcterms:W3CDTF">2013-12-11T16:01:22Z</dcterms:created>
  <dcterms:modified xsi:type="dcterms:W3CDTF">2013-12-11T17:33:01Z</dcterms:modified>
</cp:coreProperties>
</file>