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83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85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6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78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3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17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6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0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46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51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3093-3165-4208-8BDE-532603B725CA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39110-0751-4575-9336-F3F565C62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9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ОТКУДА БЕРЕТСЯ ВОДА?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Сергей Можин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1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5865515"/>
          </a:xfrm>
        </p:spPr>
        <p:txBody>
          <a:bodyPr/>
          <a:lstStyle/>
          <a:p>
            <a:r>
              <a:rPr lang="ru-RU" dirty="0"/>
              <a:t>Вода появляется из ручейка, </a:t>
            </a:r>
            <a:br>
              <a:rPr lang="ru-RU" dirty="0"/>
            </a:br>
            <a:r>
              <a:rPr lang="ru-RU" dirty="0"/>
              <a:t>Ручьи по пути собирает река, </a:t>
            </a:r>
            <a:br>
              <a:rPr lang="ru-RU" dirty="0"/>
            </a:br>
            <a:r>
              <a:rPr lang="ru-RU" dirty="0"/>
              <a:t>Река полноводно бежит на просторе, </a:t>
            </a:r>
            <a:br>
              <a:rPr lang="ru-RU" dirty="0"/>
            </a:br>
            <a:r>
              <a:rPr lang="ru-RU" dirty="0"/>
              <a:t>Пока, наконец, не вливается в море.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Моря пополняют запас океана: </a:t>
            </a:r>
            <a:br>
              <a:rPr lang="ru-RU" dirty="0"/>
            </a:br>
            <a:r>
              <a:rPr lang="ru-RU" dirty="0"/>
              <a:t>Сгущается влага над ним, как сметана, </a:t>
            </a:r>
            <a:br>
              <a:rPr lang="ru-RU" dirty="0"/>
            </a:br>
            <a:r>
              <a:rPr lang="ru-RU" dirty="0"/>
              <a:t>Она поднимается выше… пока </a:t>
            </a:r>
            <a:br>
              <a:rPr lang="ru-RU" dirty="0"/>
            </a:br>
            <a:r>
              <a:rPr lang="ru-RU" dirty="0"/>
              <a:t>Не превращается в облака.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 облака, пролетая над нами, </a:t>
            </a:r>
            <a:br>
              <a:rPr lang="ru-RU" dirty="0"/>
            </a:br>
            <a:r>
              <a:rPr lang="ru-RU" dirty="0"/>
              <a:t>Дождём проливаются, сыплют снегами. </a:t>
            </a:r>
            <a:br>
              <a:rPr lang="ru-RU" dirty="0"/>
            </a:br>
            <a:r>
              <a:rPr lang="ru-RU" dirty="0"/>
              <a:t>Снега превратятся весной в ручейки, </a:t>
            </a:r>
            <a:br>
              <a:rPr lang="ru-RU" dirty="0"/>
            </a:br>
            <a:r>
              <a:rPr lang="ru-RU" dirty="0"/>
              <a:t>Ручьи побегут до ближайшей реки…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Все это и зовут в народе: </a:t>
            </a:r>
            <a:br>
              <a:rPr lang="ru-RU" dirty="0"/>
            </a:br>
            <a:r>
              <a:rPr lang="ru-RU" dirty="0"/>
              <a:t>КРУГОВОРОТ ВОДЫ В ПРИРОДЕ.</a:t>
            </a:r>
          </a:p>
          <a:p>
            <a:r>
              <a:rPr lang="ru-RU" dirty="0"/>
              <a:t> </a:t>
            </a:r>
          </a:p>
        </p:txBody>
      </p:sp>
      <p:pic>
        <p:nvPicPr>
          <p:cNvPr id="5" name="Объект 4" descr="http://im5-tub-ru.yandex.net/i?id=194040174-30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5040559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0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В нашем городе вода берётся из реки Невы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m0-tub-ru.yandex.net/i?id=65981106-14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128791" cy="4500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94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586551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Вода </a:t>
            </a:r>
            <a:r>
              <a:rPr lang="ru-RU" sz="3600" dirty="0"/>
              <a:t>попадает на  очистные сооружения. Сначала воду обеззараживают реагентами. </a:t>
            </a:r>
          </a:p>
        </p:txBody>
      </p:sp>
      <p:pic>
        <p:nvPicPr>
          <p:cNvPr id="5" name="Объект 4" descr="http://im7-tub-ru.yandex.net/i?id=73314182-01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96752"/>
            <a:ext cx="4680519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900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3322712" cy="4641379"/>
          </a:xfrm>
        </p:spPr>
        <p:txBody>
          <a:bodyPr/>
          <a:lstStyle/>
          <a:p>
            <a:r>
              <a:rPr lang="ru-RU" sz="2800" dirty="0"/>
              <a:t>После этого воду осветляют и облучают ультрафиолетом.  Под действием излучения все микробы погибают.</a:t>
            </a:r>
          </a:p>
          <a:p>
            <a:endParaRPr lang="ru-RU" dirty="0"/>
          </a:p>
        </p:txBody>
      </p:sp>
      <p:pic>
        <p:nvPicPr>
          <p:cNvPr id="5" name="Объект 4" descr="http://poremontu.ru/media/ck/articles/images/133717794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14326"/>
            <a:ext cx="4690864" cy="337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ru-RU" sz="2000" dirty="0"/>
              <a:t>Санкт-Петербург - первый и пока единственный мегаполис в мире, где для обеззараживания воды используют ультрафиолет.</a:t>
            </a:r>
            <a:br>
              <a:rPr lang="ru-RU" sz="2000" dirty="0"/>
            </a:br>
            <a:r>
              <a:rPr lang="ru-RU" sz="2000" dirty="0"/>
              <a:t>Качество воды постоянно тестируют</a:t>
            </a:r>
            <a:br>
              <a:rPr lang="ru-RU" sz="2000" dirty="0"/>
            </a:br>
            <a:r>
              <a:rPr lang="ru-RU" sz="2000" dirty="0"/>
              <a:t>Токсичность воды из Невы постоянно проверяют "работники" станции - шесть раков и золотая рыбка. Это предложили "Водоканалу" учёные - больше нигде в мире так качество воды не проверяют.</a:t>
            </a:r>
          </a:p>
        </p:txBody>
      </p:sp>
      <p:pic>
        <p:nvPicPr>
          <p:cNvPr id="7" name="Объект 6" descr="http://krasview.ru/content/thread-image/422746/0a61086472784bb62f645581b38b7868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54868"/>
            <a:ext cx="4040188" cy="3191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Объект 7" descr="http://im5-tub-ru.yandex.net/i?id=102991627-11-72&amp;n=21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64904"/>
            <a:ext cx="3816424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727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аквариумы к пресноводным лаборантам постоянно поступает вода из Невы. А к спинкам двух дежурных раков прикреплены электроды, измеряющие им пульс. Малейшее изменение сердцебиения животных - сигнал к тому, что с водой что-то не в порядке. Камера отслеживает также движения золотой рыбки. Если они становятся слишком быстрыми, срабатывает тревожный сигнал. Если и оба рака, и рыбка "бьют тревогу" - автоматически берётся проба воды</a:t>
            </a:r>
          </a:p>
        </p:txBody>
      </p:sp>
    </p:spTree>
    <p:extLst>
      <p:ext uri="{BB962C8B-B14F-4D97-AF65-F5344CB8AC3E}">
        <p14:creationId xmlns:p14="http://schemas.microsoft.com/office/powerpoint/2010/main" val="9617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40768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/>
              <a:t>Затем под мощным напором вода попадает в трубы из которых и попадает в наши с вами дома</a:t>
            </a:r>
          </a:p>
        </p:txBody>
      </p:sp>
    </p:spTree>
    <p:extLst>
      <p:ext uri="{BB962C8B-B14F-4D97-AF65-F5344CB8AC3E}">
        <p14:creationId xmlns:p14="http://schemas.microsoft.com/office/powerpoint/2010/main" val="3499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153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ОТКУДА БЕРЕТСЯ ВОДА?  </vt:lpstr>
      <vt:lpstr>Презентация PowerPoint</vt:lpstr>
      <vt:lpstr>В нашем городе вода берётся из реки Невы </vt:lpstr>
      <vt:lpstr>Презентация PowerPoint</vt:lpstr>
      <vt:lpstr>Презентация PowerPoint</vt:lpstr>
      <vt:lpstr>Санкт-Петербург - первый и пока единственный мегаполис в мире, где для обеззараживания воды используют ультрафиолет. Качество воды постоянно тестируют Токсичность воды из Невы постоянно проверяют "работники" станции - шесть раков и золотая рыбка. Это предложили "Водоканалу" учёные - больше нигде в мире так качество воды не проверяют.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ОТКУДА БЕРЕТСЯ ВОДА?</dc:title>
  <dc:creator>Сергей</dc:creator>
  <cp:lastModifiedBy>Сергей</cp:lastModifiedBy>
  <cp:revision>4</cp:revision>
  <dcterms:created xsi:type="dcterms:W3CDTF">2013-12-19T16:16:13Z</dcterms:created>
  <dcterms:modified xsi:type="dcterms:W3CDTF">2013-12-19T16:52:46Z</dcterms:modified>
</cp:coreProperties>
</file>