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61D9-3BD1-41E5-AD0D-946ADF59708D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4744-44FF-4D09-8CD3-CF132EF03D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61D9-3BD1-41E5-AD0D-946ADF59708D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4744-44FF-4D09-8CD3-CF132EF03D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61D9-3BD1-41E5-AD0D-946ADF59708D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4744-44FF-4D09-8CD3-CF132EF03D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61D9-3BD1-41E5-AD0D-946ADF59708D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4744-44FF-4D09-8CD3-CF132EF03D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61D9-3BD1-41E5-AD0D-946ADF59708D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4744-44FF-4D09-8CD3-CF132EF03D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61D9-3BD1-41E5-AD0D-946ADF59708D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4744-44FF-4D09-8CD3-CF132EF03D3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61D9-3BD1-41E5-AD0D-946ADF59708D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4744-44FF-4D09-8CD3-CF132EF03D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61D9-3BD1-41E5-AD0D-946ADF59708D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4744-44FF-4D09-8CD3-CF132EF03D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61D9-3BD1-41E5-AD0D-946ADF59708D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4744-44FF-4D09-8CD3-CF132EF03D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61D9-3BD1-41E5-AD0D-946ADF59708D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004744-44FF-4D09-8CD3-CF132EF03D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61D9-3BD1-41E5-AD0D-946ADF59708D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4744-44FF-4D09-8CD3-CF132EF03D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A9E61D9-3BD1-41E5-AD0D-946ADF59708D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1004744-44FF-4D09-8CD3-CF132EF03D3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Урок математики в 3 классе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9140000">
            <a:off x="1672370" y="2298903"/>
            <a:ext cx="6511131" cy="1731856"/>
          </a:xfrm>
        </p:spPr>
        <p:txBody>
          <a:bodyPr/>
          <a:lstStyle/>
          <a:p>
            <a:r>
              <a:rPr lang="ru-RU" dirty="0" smtClean="0"/>
              <a:t>Тема: Решение уравнений</a:t>
            </a:r>
          </a:p>
          <a:p>
            <a:r>
              <a:rPr lang="ru-RU" dirty="0" smtClean="0"/>
              <a:t>Выполнила учитель начальных классов Семилукской сельской СОШ Тимофеева Галина Дмитриевна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0702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Физкультминутка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Встали , руки все на взлёт</a:t>
            </a:r>
          </a:p>
          <a:p>
            <a:r>
              <a:rPr lang="ru-RU" sz="3600" dirty="0"/>
              <a:t>Получился самолёт.</a:t>
            </a:r>
          </a:p>
          <a:p>
            <a:endParaRPr lang="ru-RU" sz="36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714624"/>
            <a:ext cx="7128792" cy="3450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6643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758984"/>
          </a:xfrm>
        </p:spPr>
        <p:txBody>
          <a:bodyPr/>
          <a:lstStyle/>
          <a:p>
            <a:r>
              <a:rPr lang="ru-RU" dirty="0"/>
              <a:t>.-Следующая военная профессия-разведчик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84784"/>
            <a:ext cx="7520940" cy="3267701"/>
          </a:xfrm>
        </p:spPr>
        <p:txBody>
          <a:bodyPr/>
          <a:lstStyle/>
          <a:p>
            <a:r>
              <a:rPr lang="ru-RU" sz="2400" dirty="0"/>
              <a:t>Шифровка- совокупность букв, знаков и цифр для секретной переписки.</a:t>
            </a:r>
          </a:p>
          <a:p>
            <a:r>
              <a:rPr lang="ru-RU" sz="2400" dirty="0"/>
              <a:t>Задание №2 </a:t>
            </a:r>
            <a:r>
              <a:rPr lang="ru-RU" sz="2400" dirty="0" err="1"/>
              <a:t>стр</a:t>
            </a:r>
            <a:r>
              <a:rPr lang="ru-RU" sz="2400" dirty="0"/>
              <a:t> 78</a:t>
            </a:r>
          </a:p>
          <a:p>
            <a:r>
              <a:rPr lang="pt-BR" sz="2400" dirty="0">
                <a:solidFill>
                  <a:srgbClr val="C00000"/>
                </a:solidFill>
              </a:rPr>
              <a:t>m*n+c:4                (7+x): 25</a:t>
            </a:r>
          </a:p>
          <a:p>
            <a:r>
              <a:rPr lang="pt-BR" sz="2400" dirty="0">
                <a:solidFill>
                  <a:srgbClr val="C00000"/>
                </a:solidFill>
              </a:rPr>
              <a:t>a*6-12                  (18:y)*(1-b)</a:t>
            </a:r>
          </a:p>
          <a:p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149080"/>
            <a:ext cx="4320480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1043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.Работа по </a:t>
            </a:r>
            <a:r>
              <a:rPr lang="ru-RU" dirty="0" smtClean="0"/>
              <a:t>вариантам самостоятельно: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124744"/>
            <a:ext cx="7520940" cy="3579849"/>
          </a:xfrm>
        </p:spPr>
        <p:txBody>
          <a:bodyPr/>
          <a:lstStyle/>
          <a:p>
            <a:r>
              <a:rPr lang="ru-RU" sz="2800" dirty="0"/>
              <a:t>1 в.                                       2 в.</a:t>
            </a:r>
          </a:p>
          <a:p>
            <a:r>
              <a:rPr lang="ru-RU" sz="2800" dirty="0"/>
              <a:t>№5(а)                                №5(б)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703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Сапёры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352708"/>
          </a:xfrm>
        </p:spPr>
        <p:txBody>
          <a:bodyPr/>
          <a:lstStyle/>
          <a:p>
            <a:r>
              <a:rPr lang="ru-RU" sz="2000" dirty="0"/>
              <a:t>Давно закончилась война,</a:t>
            </a:r>
          </a:p>
          <a:p>
            <a:r>
              <a:rPr lang="ru-RU" sz="2000" dirty="0"/>
              <a:t>Но след оставила она -</a:t>
            </a:r>
          </a:p>
          <a:p>
            <a:r>
              <a:rPr lang="ru-RU" sz="2000" dirty="0"/>
              <a:t>Бывает, среди грядок</a:t>
            </a:r>
          </a:p>
          <a:p>
            <a:r>
              <a:rPr lang="ru-RU" sz="2000" dirty="0"/>
              <a:t>Закопаны снаряды.</a:t>
            </a:r>
          </a:p>
          <a:p>
            <a:r>
              <a:rPr lang="ru-RU" sz="2000" dirty="0"/>
              <a:t>И с техникой придет сапер,</a:t>
            </a:r>
          </a:p>
          <a:p>
            <a:r>
              <a:rPr lang="ru-RU" sz="2000" dirty="0"/>
              <a:t>Чтоб обезвредить поле.</a:t>
            </a:r>
          </a:p>
          <a:p>
            <a:r>
              <a:rPr lang="ru-RU" sz="2000" dirty="0"/>
              <a:t>Не будет взрывов с этих пор,</a:t>
            </a:r>
          </a:p>
          <a:p>
            <a:r>
              <a:rPr lang="ru-RU" sz="2000" dirty="0"/>
              <a:t>Беды, и слез, и боли</a:t>
            </a:r>
            <a:r>
              <a:rPr lang="ru-RU" sz="2000" dirty="0" smtClean="0"/>
              <a:t>!</a:t>
            </a:r>
          </a:p>
          <a:p>
            <a:endParaRPr lang="ru-RU" sz="2000" dirty="0"/>
          </a:p>
          <a:p>
            <a:r>
              <a:rPr lang="ru-RU" sz="2000" dirty="0"/>
              <a:t>У доски два </a:t>
            </a:r>
            <a:r>
              <a:rPr lang="ru-RU" sz="2000" dirty="0" smtClean="0"/>
              <a:t>ученика</a:t>
            </a:r>
          </a:p>
          <a:p>
            <a:endParaRPr lang="ru-RU" sz="2000" dirty="0"/>
          </a:p>
          <a:p>
            <a:r>
              <a:rPr lang="ru-RU" sz="2000" dirty="0"/>
              <a:t>(17+43) : 2- 9*8:4 +70:(7+7)=</a:t>
            </a:r>
          </a:p>
          <a:p>
            <a:r>
              <a:rPr lang="ru-RU" sz="2000" dirty="0"/>
              <a:t>96:12:2+15*(78:13)-(33+54:3)=</a:t>
            </a:r>
          </a:p>
          <a:p>
            <a:endParaRPr lang="ru-RU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348880"/>
            <a:ext cx="3816424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410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ЛЁТЧИК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Он металлическую птицу</a:t>
            </a:r>
          </a:p>
          <a:p>
            <a:r>
              <a:rPr lang="ru-RU" sz="2800" dirty="0"/>
              <a:t>Поднимет в облака.</a:t>
            </a:r>
          </a:p>
          <a:p>
            <a:r>
              <a:rPr lang="ru-RU" sz="2800" dirty="0"/>
              <a:t>Теперь воздушная граница</a:t>
            </a:r>
          </a:p>
          <a:p>
            <a:r>
              <a:rPr lang="ru-RU" sz="2800" dirty="0"/>
              <a:t>Надежна и крепка</a:t>
            </a:r>
            <a:r>
              <a:rPr lang="ru-RU" sz="2800" dirty="0" smtClean="0"/>
              <a:t>!</a:t>
            </a:r>
          </a:p>
          <a:p>
            <a:endParaRPr lang="ru-RU" sz="2800" dirty="0"/>
          </a:p>
          <a:p>
            <a:r>
              <a:rPr lang="ru-RU" sz="2400" dirty="0"/>
              <a:t>Решаем задачу № 7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068960"/>
            <a:ext cx="3672408" cy="3079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6995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Итог</a:t>
            </a:r>
            <a:r>
              <a:rPr lang="ru-RU" dirty="0" smtClean="0"/>
              <a:t>:       -</a:t>
            </a:r>
            <a:r>
              <a:rPr lang="ru-RU" dirty="0"/>
              <a:t>Какая тема урока?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848652"/>
          </a:xfrm>
        </p:spPr>
        <p:txBody>
          <a:bodyPr>
            <a:normAutofit/>
          </a:bodyPr>
          <a:lstStyle/>
          <a:p>
            <a:r>
              <a:rPr lang="ru-RU" sz="2800" dirty="0"/>
              <a:t>.Десантники дают дифференцированное домашнее задание.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828836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</a:rPr>
              <a:t>Любой профессии военной </a:t>
            </a:r>
          </a:p>
          <a:p>
            <a:r>
              <a:rPr lang="ru-RU" sz="2400" dirty="0" smtClean="0">
                <a:solidFill>
                  <a:srgbClr val="7030A0"/>
                </a:solidFill>
              </a:rPr>
              <a:t>Учиться надо непременно,</a:t>
            </a:r>
          </a:p>
          <a:p>
            <a:r>
              <a:rPr lang="ru-RU" sz="2400" dirty="0" smtClean="0">
                <a:solidFill>
                  <a:srgbClr val="7030A0"/>
                </a:solidFill>
              </a:rPr>
              <a:t>Чтоб был опорой для страны,</a:t>
            </a:r>
          </a:p>
          <a:p>
            <a:r>
              <a:rPr lang="ru-RU" sz="2400" dirty="0" smtClean="0">
                <a:solidFill>
                  <a:srgbClr val="7030A0"/>
                </a:solidFill>
              </a:rPr>
              <a:t>Чтоб в мире не было войны!</a:t>
            </a:r>
            <a:endParaRPr lang="ru-RU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642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Девиз: Где есть желание, найдётся верный путь.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2 февраля-День воинской славы</a:t>
            </a:r>
            <a:endParaRPr lang="ru-RU" sz="5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714624"/>
            <a:ext cx="6192688" cy="265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6213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695088"/>
          </a:xfrm>
        </p:spPr>
        <p:txBody>
          <a:bodyPr/>
          <a:lstStyle/>
          <a:p>
            <a:r>
              <a:rPr lang="ru-RU" dirty="0"/>
              <a:t>В море вышли моряки,</a:t>
            </a:r>
            <a:br>
              <a:rPr lang="ru-RU" dirty="0"/>
            </a:br>
            <a:r>
              <a:rPr lang="ru-RU" dirty="0"/>
              <a:t>И отважны, и крепки,</a:t>
            </a:r>
            <a:br>
              <a:rPr lang="ru-RU" dirty="0"/>
            </a:br>
            <a:r>
              <a:rPr lang="ru-RU" dirty="0"/>
              <a:t>И по морю повели</a:t>
            </a:r>
            <a:br>
              <a:rPr lang="ru-RU" dirty="0"/>
            </a:br>
            <a:r>
              <a:rPr lang="ru-RU" dirty="0"/>
              <a:t>В путь далёкий корабли.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2348880"/>
            <a:ext cx="7520940" cy="3744416"/>
          </a:xfrm>
        </p:spPr>
        <p:txBody>
          <a:bodyPr/>
          <a:lstStyle/>
          <a:p>
            <a:r>
              <a:rPr lang="ru-RU" sz="2000" dirty="0"/>
              <a:t>-Как называют повара на корабле ?  ( кок) О нём задача:</a:t>
            </a:r>
          </a:p>
          <a:p>
            <a:r>
              <a:rPr lang="ru-RU" sz="2000" dirty="0"/>
              <a:t>Яйцо варится 11 минут. Сколько нужно времени, чтобы сварить яйца на всю команду?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573016"/>
            <a:ext cx="6696744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4501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Устный счёт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                     70  *   80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             результат уменьшить в 7 раз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             к полученному + 200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            результат уменьшить в 20 раз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            ответ увеличь в 9 раз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             450дм преврати в метры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            </a:t>
            </a:r>
            <a:endParaRPr lang="ru-RU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980728"/>
            <a:ext cx="3096344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0523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Какое слово лишнее?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848652"/>
          </a:xfrm>
        </p:spPr>
        <p:txBody>
          <a:bodyPr>
            <a:normAutofit/>
          </a:bodyPr>
          <a:lstStyle/>
          <a:p>
            <a:r>
              <a:rPr lang="ru-RU" sz="2800" dirty="0"/>
              <a:t>Уменьшаемое                              Сумма</a:t>
            </a:r>
          </a:p>
          <a:p>
            <a:r>
              <a:rPr lang="ru-RU" sz="2800" dirty="0"/>
              <a:t>Вычитаемое                                разность</a:t>
            </a:r>
          </a:p>
          <a:p>
            <a:r>
              <a:rPr lang="ru-RU" sz="2800" dirty="0"/>
              <a:t>Множитель                              произведение</a:t>
            </a:r>
          </a:p>
          <a:p>
            <a:r>
              <a:rPr lang="ru-RU" sz="2800" dirty="0"/>
              <a:t>Делимое                                   частное</a:t>
            </a:r>
          </a:p>
          <a:p>
            <a:r>
              <a:rPr lang="ru-RU" sz="2800" dirty="0"/>
              <a:t>Делитель                                   слагаемое</a:t>
            </a:r>
          </a:p>
          <a:p>
            <a:r>
              <a:rPr lang="ru-RU" sz="2800" dirty="0"/>
              <a:t>Уравнение                                 равенство</a:t>
            </a:r>
          </a:p>
          <a:p>
            <a:endParaRPr lang="ru-RU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340768"/>
            <a:ext cx="2088232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6350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Что </a:t>
            </a:r>
            <a:r>
              <a:rPr lang="ru-RU" dirty="0" smtClean="0">
                <a:solidFill>
                  <a:srgbClr val="FF0000"/>
                </a:solidFill>
              </a:rPr>
              <a:t>такое уравнение?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700808"/>
            <a:ext cx="7520940" cy="4680520"/>
          </a:xfrm>
        </p:spPr>
        <p:txBody>
          <a:bodyPr>
            <a:normAutofit/>
          </a:bodyPr>
          <a:lstStyle/>
          <a:p>
            <a:r>
              <a:rPr lang="ru-RU" sz="2800" dirty="0"/>
              <a:t> </a:t>
            </a:r>
            <a:r>
              <a:rPr lang="ru-RU" sz="2800" dirty="0" smtClean="0">
                <a:solidFill>
                  <a:srgbClr val="0070C0"/>
                </a:solidFill>
              </a:rPr>
              <a:t>Уравнением </a:t>
            </a:r>
            <a:r>
              <a:rPr lang="ru-RU" sz="2800" dirty="0">
                <a:solidFill>
                  <a:srgbClr val="0070C0"/>
                </a:solidFill>
              </a:rPr>
              <a:t>называют равенство, содержащее букву, значение которой надо </a:t>
            </a:r>
            <a:r>
              <a:rPr lang="ru-RU" sz="2800" dirty="0" smtClean="0">
                <a:solidFill>
                  <a:srgbClr val="0070C0"/>
                </a:solidFill>
              </a:rPr>
              <a:t>найти.</a:t>
            </a:r>
          </a:p>
          <a:p>
            <a:r>
              <a:rPr lang="ru-RU" sz="2800" dirty="0" smtClean="0"/>
              <a:t> </a:t>
            </a:r>
            <a:r>
              <a:rPr lang="ru-RU" sz="2800" dirty="0">
                <a:solidFill>
                  <a:srgbClr val="7030A0"/>
                </a:solidFill>
              </a:rPr>
              <a:t>Значение буквы, или значение переменной при котором из уравнения получается верное числовое равенство, называют корнем уравнения.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437112"/>
            <a:ext cx="1944216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3715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Решить уравнения устно: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064676"/>
          </a:xfrm>
        </p:spPr>
        <p:txBody>
          <a:bodyPr>
            <a:normAutofit/>
          </a:bodyPr>
          <a:lstStyle/>
          <a:p>
            <a:r>
              <a:rPr lang="ru-RU" sz="2400" dirty="0"/>
              <a:t>Х+25=90            47+х=77        х-32=91          61-х=75</a:t>
            </a:r>
          </a:p>
          <a:p>
            <a:r>
              <a:rPr lang="ru-RU" sz="2400" dirty="0"/>
              <a:t>Х*5=40   </a:t>
            </a:r>
            <a:r>
              <a:rPr lang="ru-RU" sz="2400" dirty="0" smtClean="0"/>
              <a:t>            </a:t>
            </a:r>
            <a:r>
              <a:rPr lang="ru-RU" sz="2400" dirty="0"/>
              <a:t>2*х=18          х: 6=8 </a:t>
            </a:r>
            <a:endParaRPr lang="ru-RU" sz="2400" dirty="0" smtClean="0"/>
          </a:p>
          <a:p>
            <a:endParaRPr lang="ru-RU" sz="2400" dirty="0"/>
          </a:p>
          <a:p>
            <a:r>
              <a:rPr lang="ru-RU" sz="2400" dirty="0" smtClean="0"/>
              <a:t>Какого уравнения не хватает? Придумайте.</a:t>
            </a:r>
            <a:endParaRPr lang="ru-RU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140968"/>
            <a:ext cx="3168352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3272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Алгоритм решения уравнения: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280700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/>
              <a:t>Запиши </a:t>
            </a:r>
            <a:r>
              <a:rPr lang="ru-RU" sz="8000" dirty="0" smtClean="0"/>
              <a:t>уравнение: х </a:t>
            </a:r>
            <a:r>
              <a:rPr lang="ru-RU" sz="8000" dirty="0"/>
              <a:t>– 4 = 6</a:t>
            </a:r>
          </a:p>
          <a:p>
            <a:r>
              <a:rPr lang="ru-RU" sz="8000" dirty="0"/>
              <a:t>Назови </a:t>
            </a:r>
            <a:r>
              <a:rPr lang="ru-RU" sz="8000" dirty="0" smtClean="0"/>
              <a:t>компоненты :уменьшаемое</a:t>
            </a:r>
            <a:r>
              <a:rPr lang="ru-RU" sz="8000" dirty="0"/>
              <a:t>, вычитаемое, разность</a:t>
            </a:r>
          </a:p>
          <a:p>
            <a:r>
              <a:rPr lang="ru-RU" sz="8000" dirty="0"/>
              <a:t>Назови, что </a:t>
            </a:r>
            <a:r>
              <a:rPr lang="ru-RU" sz="8000" dirty="0" smtClean="0"/>
              <a:t>известно: вычитаемое </a:t>
            </a:r>
            <a:r>
              <a:rPr lang="ru-RU" sz="8000" dirty="0"/>
              <a:t>4, разность 6.</a:t>
            </a:r>
          </a:p>
          <a:p>
            <a:r>
              <a:rPr lang="ru-RU" sz="8000" dirty="0"/>
              <a:t>Назови, что </a:t>
            </a:r>
            <a:r>
              <a:rPr lang="ru-RU" sz="8000" dirty="0" smtClean="0"/>
              <a:t>неизвестно: уменьшаемое</a:t>
            </a:r>
            <a:endParaRPr lang="ru-RU" sz="8000" dirty="0"/>
          </a:p>
          <a:p>
            <a:r>
              <a:rPr lang="ru-RU" sz="8000" dirty="0"/>
              <a:t>Вспомни </a:t>
            </a:r>
            <a:r>
              <a:rPr lang="ru-RU" sz="8000" dirty="0" smtClean="0"/>
              <a:t>правило: чтобы </a:t>
            </a:r>
            <a:r>
              <a:rPr lang="ru-RU" sz="8000" dirty="0"/>
              <a:t>найти неизвестное уменьшаемое надо к разности  6  прибавить  вычитаемое  4</a:t>
            </a:r>
          </a:p>
          <a:p>
            <a:r>
              <a:rPr lang="ru-RU" sz="8000" dirty="0" smtClean="0"/>
              <a:t>Запиши: х </a:t>
            </a:r>
            <a:r>
              <a:rPr lang="ru-RU" sz="8000" dirty="0"/>
              <a:t>= 6 + 4</a:t>
            </a:r>
          </a:p>
          <a:p>
            <a:r>
              <a:rPr lang="ru-RU" sz="8000" dirty="0" smtClean="0"/>
              <a:t>Вычисли: х </a:t>
            </a:r>
            <a:r>
              <a:rPr lang="ru-RU" sz="8000" dirty="0"/>
              <a:t>= 10</a:t>
            </a:r>
          </a:p>
          <a:p>
            <a:r>
              <a:rPr lang="ru-RU" sz="8000" dirty="0" smtClean="0"/>
              <a:t>Проверка: в </a:t>
            </a:r>
            <a:r>
              <a:rPr lang="ru-RU" sz="8000" dirty="0"/>
              <a:t>первую запись вместо х  запиши полученное </a:t>
            </a:r>
            <a:r>
              <a:rPr lang="ru-RU" sz="8000" dirty="0" smtClean="0"/>
              <a:t>число  10 </a:t>
            </a:r>
            <a:r>
              <a:rPr lang="ru-RU" sz="8000" dirty="0"/>
              <a:t>– 4 = 6</a:t>
            </a:r>
          </a:p>
          <a:p>
            <a:r>
              <a:rPr lang="ru-RU" sz="8000" dirty="0" smtClean="0"/>
              <a:t>Проверка: Сосчитай</a:t>
            </a:r>
            <a:r>
              <a:rPr lang="ru-RU" sz="8000" dirty="0"/>
              <a:t>, чему равна левая часть, посмотри, равна ли она правой </a:t>
            </a:r>
            <a:r>
              <a:rPr lang="ru-RU" sz="8000" dirty="0" smtClean="0"/>
              <a:t>части   6=6</a:t>
            </a:r>
            <a:endParaRPr lang="ru-RU" sz="8000" dirty="0"/>
          </a:p>
          <a:p>
            <a:r>
              <a:rPr lang="ru-RU" sz="8000" dirty="0" smtClean="0"/>
              <a:t>Вывод: уравнение </a:t>
            </a:r>
            <a:r>
              <a:rPr lang="ru-RU" sz="8000" dirty="0"/>
              <a:t>решено верно</a:t>
            </a:r>
          </a:p>
          <a:p>
            <a:r>
              <a:rPr lang="ru-RU" dirty="0" smtClean="0"/>
              <a:t>4            </a:t>
            </a:r>
            <a:r>
              <a:rPr lang="ru-RU" dirty="0"/>
              <a:t>6</a:t>
            </a:r>
          </a:p>
          <a:p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797152"/>
            <a:ext cx="2808312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8117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839104"/>
          </a:xfrm>
        </p:spPr>
        <p:txBody>
          <a:bodyPr/>
          <a:lstStyle/>
          <a:p>
            <a:r>
              <a:rPr lang="ru-RU" dirty="0"/>
              <a:t>Ещё к военным профессиям относятся: радист и телефонист.</a:t>
            </a:r>
            <a:br>
              <a:rPr lang="ru-RU" dirty="0"/>
            </a:br>
            <a:r>
              <a:rPr lang="ru-RU" dirty="0"/>
              <a:t>-Дифференцированные задания: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916832"/>
            <a:ext cx="7520940" cy="4104456"/>
          </a:xfrm>
        </p:spPr>
        <p:txBody>
          <a:bodyPr>
            <a:normAutofit/>
          </a:bodyPr>
          <a:lstStyle/>
          <a:p>
            <a:r>
              <a:rPr lang="ru-RU" sz="2000" dirty="0"/>
              <a:t>Лётчики                               моряки                                танкисты</a:t>
            </a:r>
          </a:p>
          <a:p>
            <a:endParaRPr lang="ru-RU" sz="2000" dirty="0"/>
          </a:p>
          <a:p>
            <a:r>
              <a:rPr lang="ru-RU" sz="2000" dirty="0"/>
              <a:t>7 044-к= 3.850                    940-m=167                          185-m=93</a:t>
            </a:r>
          </a:p>
          <a:p>
            <a:r>
              <a:rPr lang="ru-RU" sz="2000" dirty="0"/>
              <a:t>n:80=7 600                          х:30=450                            </a:t>
            </a:r>
            <a:r>
              <a:rPr lang="ru-RU" sz="2000" dirty="0" smtClean="0"/>
              <a:t>b:40=900</a:t>
            </a:r>
          </a:p>
          <a:p>
            <a:endParaRPr lang="ru-RU" sz="2000" dirty="0"/>
          </a:p>
          <a:p>
            <a:endParaRPr lang="ru-RU" sz="2000" dirty="0"/>
          </a:p>
          <a:p>
            <a:r>
              <a:rPr lang="ru-RU" sz="2000" dirty="0"/>
              <a:t>Работа по </a:t>
            </a:r>
            <a:r>
              <a:rPr lang="ru-RU" sz="2000" dirty="0" smtClean="0"/>
              <a:t>учебнику</a:t>
            </a:r>
            <a:r>
              <a:rPr lang="ru-RU" sz="2000" dirty="0"/>
              <a:t>: стр.78 №1</a:t>
            </a:r>
          </a:p>
          <a:p>
            <a:endParaRPr lang="ru-RU" sz="20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005064"/>
            <a:ext cx="3528392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25164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69</TotalTime>
  <Words>483</Words>
  <Application>Microsoft Office PowerPoint</Application>
  <PresentationFormat>Экран (4:3)</PresentationFormat>
  <Paragraphs>89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Углы</vt:lpstr>
      <vt:lpstr>Урок математики в 3 классе</vt:lpstr>
      <vt:lpstr>Девиз: Где есть желание, найдётся верный путь.</vt:lpstr>
      <vt:lpstr>В море вышли моряки, И отважны, и крепки, И по морю повели В путь далёкий корабли. </vt:lpstr>
      <vt:lpstr>Устный счёт </vt:lpstr>
      <vt:lpstr>Какое слово лишнее?</vt:lpstr>
      <vt:lpstr>Что такое уравнение?</vt:lpstr>
      <vt:lpstr>Решить уравнения устно:</vt:lpstr>
      <vt:lpstr>Алгоритм решения уравнения:</vt:lpstr>
      <vt:lpstr>Ещё к военным профессиям относятся: радист и телефонист. -Дифференцированные задания: </vt:lpstr>
      <vt:lpstr>Физкультминутка</vt:lpstr>
      <vt:lpstr>.-Следующая военная профессия-разведчик</vt:lpstr>
      <vt:lpstr>.Работа по вариантам самостоятельно:</vt:lpstr>
      <vt:lpstr>Сапёры</vt:lpstr>
      <vt:lpstr>ЛЁТЧИК</vt:lpstr>
      <vt:lpstr>Итог:       -Какая тема урока?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математики в 3 классе</dc:title>
  <dc:creator>Елена</dc:creator>
  <cp:lastModifiedBy>Елена</cp:lastModifiedBy>
  <cp:revision>8</cp:revision>
  <dcterms:created xsi:type="dcterms:W3CDTF">2015-03-02T06:47:44Z</dcterms:created>
  <dcterms:modified xsi:type="dcterms:W3CDTF">2015-03-02T07:58:35Z</dcterms:modified>
</cp:coreProperties>
</file>