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Override PartName="/ppt/vbaProject.bin" ContentType="application/vnd.ms-office.vbaProject"/>
  <Default Extension="jpeg" ContentType="image/jpeg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06/relationships/vbaProject" Target="vbaProject.bin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name="CommandButton1" r:id="rId2" imgW="1076400" imgH="495360"/>
      <p:control spid="7171" name="CommandButton2" r:id="rId3" imgW="1352520" imgH="495360"/>
      <p:control spid="7173" name="TextBox1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name="CommandButton1" r:id="rId2" imgW="1076400" imgH="495360"/>
      <p:control spid="2051" name="CommandButton2" r:id="rId3" imgW="1352520" imgH="495360"/>
      <p:control spid="2053" name="TextBox1" r:id="rId4" imgW="990720" imgH="219240"/>
      <p:control spid="2054" name="CommandButton4" r:id="rId5" imgW="590400" imgH="552600"/>
      <p:control spid="2055" name="CommandButton5" r:id="rId6" imgW="590400" imgH="552600"/>
      <p:control spid="2056" name="CommandButton6" r:id="rId7" imgW="590400" imgH="552600"/>
      <p:control spid="2057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name="CommandButton1" r:id="rId2" imgW="1076400" imgH="495360"/>
      <p:control spid="4099" name="CommandButton2" r:id="rId3" imgW="1352520" imgH="495360"/>
      <p:control spid="4101" name="TextBox1" r:id="rId4" imgW="990720" imgH="219240"/>
      <p:control spid="4102" name="CommandButton4" r:id="rId5" imgW="590400" imgH="552600"/>
      <p:control spid="4103" name="CommandButton5" r:id="rId6" imgW="590400" imgH="552600"/>
      <p:control spid="4104" name="CommandButton6" r:id="rId7" imgW="590400" imgH="552600"/>
      <p:control spid="4105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name="CommandButton1" r:id="rId2" imgW="1076400" imgH="495360"/>
      <p:control spid="5123" name="CommandButton2" r:id="rId3" imgW="1352520" imgH="495360"/>
      <p:control spid="5125" name="TextBox1" r:id="rId4" imgW="990720" imgH="219240"/>
      <p:control spid="5126" name="CommandButton4" r:id="rId5" imgW="590400" imgH="552600"/>
      <p:control spid="5127" name="CommandButton5" r:id="rId6" imgW="590400" imgH="552600"/>
      <p:control spid="5128" name="CommandButton6" r:id="rId7" imgW="590400" imgH="552600"/>
      <p:control spid="5129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name="CommandButton1" r:id="rId2" imgW="1076400" imgH="495360"/>
      <p:control spid="6147" name="CommandButton2" r:id="rId3" imgW="1352520" imgH="495360"/>
      <p:control spid="6149" name="TextBox1" r:id="rId4" imgW="990720" imgH="219240"/>
      <p:control spid="6150" name="CommandButton4" r:id="rId5" imgW="590400" imgH="552600"/>
      <p:control spid="6151" name="CommandButton5" r:id="rId6" imgW="590400" imgH="552600"/>
      <p:control spid="6152" name="CommandButton6" r:id="rId7" imgW="590400" imgH="552600"/>
      <p:control spid="6153" name="CommandButton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name="TextBox1" r:id="rId2" imgW="990720" imgH="219240"/>
      <p:control spid="8201" name="CommandButton1" r:id="rId3" imgW="5600880" imgH="800280"/>
      <p:control spid="8202" name="TextBox2" r:id="rId4" imgW="1209600" imgH="771480"/>
      <p:control spid="8203" name="CommandButton2" r:id="rId5" imgW="5600880" imgH="800280"/>
      <p:control spid="8204" name="TextBox3" r:id="rId6" imgW="1209600" imgH="771480"/>
      <p:control spid="8205" name="CommandButton3" r:id="rId7" imgW="5600880" imgH="800280"/>
      <p:control spid="8206" name="TextBox4" r:id="rId8" imgW="1209600" imgH="771480"/>
      <p:control spid="8207" name="CommandButton4" r:id="rId9" imgW="5600880" imgH="800280"/>
      <p:control spid="8208" name="TextBox5" r:id="rId10" imgW="1209600" imgH="771480"/>
      <p:control spid="8209" name="CommandButton5" r:id="rId11" imgW="3419640" imgH="800280"/>
      <p:control spid="8210" name="CommandButton6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25.12.2013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ru-RU" sz="4000" dirty="0" smtClean="0"/>
          </a:p>
          <a:p>
            <a:r>
              <a:rPr lang="ru-RU" sz="4000" dirty="0" smtClean="0"/>
              <a:t>Окружающий мир.</a:t>
            </a:r>
          </a:p>
          <a:p>
            <a:r>
              <a:rPr lang="ru-RU" sz="4000" dirty="0" smtClean="0"/>
              <a:t>УМК «Гармония»</a:t>
            </a:r>
            <a:endParaRPr lang="ru-RU" sz="40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465782" y="4653517"/>
            <a:ext cx="4563418" cy="14818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400" dirty="0" err="1" smtClean="0"/>
              <a:t>Малязина</a:t>
            </a:r>
            <a:r>
              <a:rPr lang="ru-RU" sz="2400" dirty="0" smtClean="0"/>
              <a:t> </a:t>
            </a:r>
          </a:p>
          <a:p>
            <a:pPr algn="ctr"/>
            <a:r>
              <a:rPr lang="ru-RU" sz="2400" dirty="0" smtClean="0"/>
              <a:t>Людмила Васильевна</a:t>
            </a:r>
          </a:p>
          <a:p>
            <a:pPr algn="ctr"/>
            <a:r>
              <a:rPr lang="ru-RU" sz="2400" dirty="0" smtClean="0"/>
              <a:t>МБОУ СОШ р.п. Шемышейка</a:t>
            </a:r>
            <a:endParaRPr lang="ru-RU" sz="24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xfrm>
            <a:off x="6058101" y="4255311"/>
            <a:ext cx="2363229" cy="1319579"/>
          </a:xfrm>
        </p:spPr>
        <p:txBody>
          <a:bodyPr/>
          <a:lstStyle/>
          <a:p>
            <a:pPr algn="ctr"/>
            <a:r>
              <a:rPr lang="ru-RU" dirty="0" smtClean="0"/>
              <a:t>2 класс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27698" y="1123787"/>
            <a:ext cx="56591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Небесные тела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33E8-2A98-4FE4-8009-179BEF2C2DEF}" type="datetime1">
              <a:rPr lang="ru-RU" smtClean="0"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Планета – это 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х</a:t>
            </a:r>
            <a:r>
              <a:rPr lang="ru-RU" dirty="0" smtClean="0"/>
              <a:t>олодное небесное тело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аскалённый газовый шар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глобус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с</a:t>
            </a:r>
            <a:r>
              <a:rPr lang="ru-RU" dirty="0" smtClean="0"/>
              <a:t>копление маленьких капелек воды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B8B8D-785D-4196-9EA6-F87A269FE74F}" type="datetime1">
              <a:rPr lang="ru-RU" smtClean="0"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Звезда – это 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планета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метеорит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х</a:t>
            </a:r>
            <a:r>
              <a:rPr lang="ru-RU" dirty="0" smtClean="0"/>
              <a:t>олодное небесное тело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ru-RU" dirty="0" smtClean="0"/>
              <a:t>аскалённый газовый шар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FF4D-B492-4004-9711-61DA573A8CF8}" type="datetime1">
              <a:rPr lang="ru-RU" smtClean="0"/>
              <a:pPr/>
              <a:t>25.12.2013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6C5B-D930-4E8B-833F-1CFC2523C0C5}" type="datetime1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Горячими космическими телами, излучающими свет, являются 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планеты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звёзды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спутники планет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астероиды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0EE5-05F4-4A28-B8C2-B6A9A6B30C96}" type="datetime1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Солнце – это 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спутник Земли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самая большая звезда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планета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ближайшая к Солнцу звезда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171A4-EB17-4BB6-8C6C-4EF7FB2183D4}" type="datetime1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Космическое тело, упавшее на Землю, называют…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метеоритом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метеором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астероидом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кометой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86E18-78A2-4DEF-9231-7A99BD326118}" type="datetime1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Земля – это 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комета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планета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астероид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E9D4-135A-48B6-8663-EC27F30D1645}" type="datetime1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Луна – это 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спутник Солнца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спутник Земли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астероид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8A528-0749-41BC-B863-251C56C4B9C5}" type="datetime1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ru-RU" sz="4000" dirty="0" smtClean="0">
              <a:solidFill>
                <a:srgbClr val="C00000"/>
              </a:solidFill>
            </a:endParaRPr>
          </a:p>
          <a:p>
            <a:r>
              <a:rPr lang="ru-RU" sz="4000" dirty="0" smtClean="0">
                <a:solidFill>
                  <a:srgbClr val="C00000"/>
                </a:solidFill>
              </a:rPr>
              <a:t>Как называется модель земного шара?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карта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макет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глобус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метеор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1103-9DEB-4544-89ED-2EB5B724AD4B}" type="datetime1">
              <a:rPr lang="ru-RU" smtClean="0"/>
              <a:pPr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 Эти небесные тела получили свое название от греческого слова «</a:t>
            </a:r>
            <a:r>
              <a:rPr lang="ru-RU" sz="4000" dirty="0" err="1" smtClean="0">
                <a:solidFill>
                  <a:srgbClr val="C00000"/>
                </a:solidFill>
              </a:rPr>
              <a:t>кометос</a:t>
            </a:r>
            <a:r>
              <a:rPr lang="ru-RU" sz="4000" dirty="0" smtClean="0">
                <a:solidFill>
                  <a:srgbClr val="C00000"/>
                </a:solidFill>
              </a:rPr>
              <a:t>», что значит «волосатая» или «хвостатая»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комета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звезда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астероид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метеорит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CA57-20F2-4787-8500-ED65F99C1758}" type="datetime1">
              <a:rPr lang="ru-RU" smtClean="0"/>
              <a:t>25.12.2013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sz="4000" dirty="0" smtClean="0">
                <a:solidFill>
                  <a:srgbClr val="C00000"/>
                </a:solidFill>
              </a:rPr>
              <a:t>Созвездие – это …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планета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r>
              <a:rPr lang="ru-RU" dirty="0" smtClean="0"/>
              <a:t>руппа звёзд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х</a:t>
            </a:r>
            <a:r>
              <a:rPr lang="ru-RU" dirty="0" smtClean="0"/>
              <a:t>олодное небесное тело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г</a:t>
            </a:r>
            <a:r>
              <a:rPr lang="ru-RU" dirty="0" smtClean="0"/>
              <a:t>азовый шар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166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Admin</cp:lastModifiedBy>
  <cp:revision>20</cp:revision>
  <dcterms:created xsi:type="dcterms:W3CDTF">2010-02-09T18:22:56Z</dcterms:created>
  <dcterms:modified xsi:type="dcterms:W3CDTF">2013-12-25T14:45:33Z</dcterms:modified>
</cp:coreProperties>
</file>