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F59E9-EC61-48D8-A346-0531AFF83D4A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8B7BB-3175-4039-88FD-CE07528E6A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F59E9-EC61-48D8-A346-0531AFF83D4A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8B7BB-3175-4039-88FD-CE07528E6A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F59E9-EC61-48D8-A346-0531AFF83D4A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8B7BB-3175-4039-88FD-CE07528E6A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F59E9-EC61-48D8-A346-0531AFF83D4A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8B7BB-3175-4039-88FD-CE07528E6A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F59E9-EC61-48D8-A346-0531AFF83D4A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8B7BB-3175-4039-88FD-CE07528E6A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F59E9-EC61-48D8-A346-0531AFF83D4A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8B7BB-3175-4039-88FD-CE07528E6A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F59E9-EC61-48D8-A346-0531AFF83D4A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8B7BB-3175-4039-88FD-CE07528E6A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F59E9-EC61-48D8-A346-0531AFF83D4A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8B7BB-3175-4039-88FD-CE07528E6A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F59E9-EC61-48D8-A346-0531AFF83D4A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8B7BB-3175-4039-88FD-CE07528E6A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F59E9-EC61-48D8-A346-0531AFF83D4A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8B7BB-3175-4039-88FD-CE07528E6A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F59E9-EC61-48D8-A346-0531AFF83D4A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8B7BB-3175-4039-88FD-CE07528E6A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F59E9-EC61-48D8-A346-0531AFF83D4A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8B7BB-3175-4039-88FD-CE07528E6A0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75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84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84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84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3999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5306" y="0"/>
            <a:ext cx="919930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каб 206</dc:creator>
  <cp:lastModifiedBy>каб 206</cp:lastModifiedBy>
  <cp:revision>1</cp:revision>
  <dcterms:created xsi:type="dcterms:W3CDTF">2015-03-10T06:29:11Z</dcterms:created>
  <dcterms:modified xsi:type="dcterms:W3CDTF">2015-03-10T06:34:38Z</dcterms:modified>
</cp:coreProperties>
</file>