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7" r:id="rId4"/>
    <p:sldId id="268" r:id="rId5"/>
    <p:sldId id="269" r:id="rId6"/>
    <p:sldId id="273" r:id="rId7"/>
    <p:sldId id="270" r:id="rId8"/>
    <p:sldId id="272" r:id="rId9"/>
    <p:sldId id="271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80920" cy="57606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280920" cy="7200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Ильина Н.В.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3100" dirty="0" smtClean="0"/>
              <a:t>Арифметический диктант</a:t>
            </a:r>
            <a:br>
              <a:rPr lang="ru-RU" sz="3100" dirty="0" smtClean="0"/>
            </a:br>
            <a:r>
              <a:rPr lang="ru-RU" sz="2700" dirty="0" smtClean="0"/>
              <a:t>1</a:t>
            </a:r>
            <a:r>
              <a:rPr lang="ru-RU" sz="2700" dirty="0"/>
              <a:t>. Гусь может летать на высоте 9 км. Сколько это метров? </a:t>
            </a:r>
            <a:br>
              <a:rPr lang="ru-RU" sz="2700" dirty="0"/>
            </a:br>
            <a:r>
              <a:rPr lang="ru-RU" sz="2700" dirty="0" smtClean="0"/>
              <a:t>2.100 </a:t>
            </a:r>
            <a:r>
              <a:rPr lang="ru-RU" sz="2700" dirty="0"/>
              <a:t>центнеров сколько это тонн? </a:t>
            </a:r>
            <a:br>
              <a:rPr lang="ru-RU" sz="2700" dirty="0"/>
            </a:br>
            <a:r>
              <a:rPr lang="ru-RU" sz="2700" dirty="0"/>
              <a:t>3. Сколько секунд в одной минуте</a:t>
            </a:r>
            <a:r>
              <a:rPr lang="ru-RU" sz="2700" dirty="0" smtClean="0"/>
              <a:t>?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4. В одном </a:t>
            </a:r>
            <a:r>
              <a:rPr lang="ru-RU" sz="2700" dirty="0" smtClean="0"/>
              <a:t>км. </a:t>
            </a:r>
            <a:r>
              <a:rPr lang="ru-RU" sz="2700" dirty="0"/>
              <a:t>сколько метров? </a:t>
            </a:r>
            <a:br>
              <a:rPr lang="ru-RU" sz="2700" dirty="0"/>
            </a:br>
            <a:r>
              <a:rPr lang="ru-RU" sz="2700" dirty="0"/>
              <a:t>5. У змеи анаконды родились детёныши длиной </a:t>
            </a:r>
            <a:r>
              <a:rPr lang="ru-RU" sz="2700" dirty="0" smtClean="0"/>
              <a:t>90 см. Сколько </a:t>
            </a:r>
            <a:r>
              <a:rPr lang="ru-RU" sz="2700" dirty="0"/>
              <a:t>дециметров был каждый детёныш? </a:t>
            </a:r>
            <a:br>
              <a:rPr lang="ru-RU" sz="2700" dirty="0"/>
            </a:br>
            <a:r>
              <a:rPr lang="ru-RU" sz="2700" dirty="0"/>
              <a:t>6</a:t>
            </a:r>
            <a:r>
              <a:rPr lang="ru-RU" sz="2700" dirty="0" smtClean="0"/>
              <a:t>. </a:t>
            </a:r>
            <a:r>
              <a:rPr lang="ru-RU" sz="2700" dirty="0"/>
              <a:t>Сколько лет в 7 веках? </a:t>
            </a:r>
            <a:br>
              <a:rPr lang="ru-RU" sz="2700" dirty="0"/>
            </a:br>
            <a:r>
              <a:rPr lang="ru-RU" sz="2700" dirty="0" smtClean="0"/>
              <a:t>7. </a:t>
            </a:r>
            <a:r>
              <a:rPr lang="ru-RU" sz="2700" dirty="0"/>
              <a:t>Корни у яблони растут на 15 метров вширь. Сколько это см? </a:t>
            </a:r>
            <a:br>
              <a:rPr lang="ru-RU" sz="2700" dirty="0"/>
            </a:br>
            <a:r>
              <a:rPr lang="ru-RU" sz="2700" dirty="0"/>
              <a:t>8. Число разрядов в классе? 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Расставьте эти числа в порядке убывания и прочитайте , что получилось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3 </a:t>
            </a:r>
            <a:r>
              <a:rPr lang="ru-RU" sz="2700" dirty="0"/>
              <a:t>–ы   1000-л   1500 –е  9000-в   10 –и   700 –и 60 –ч  9 -н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39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Можно ли вычислить устно?</a:t>
            </a:r>
            <a:br>
              <a:rPr lang="ru-RU" sz="3600" dirty="0" smtClean="0"/>
            </a:br>
            <a:r>
              <a:rPr lang="ru-RU" sz="3600" dirty="0" smtClean="0"/>
              <a:t>1.задание. 1ч </a:t>
            </a:r>
            <a:r>
              <a:rPr lang="ru-RU" sz="3600" dirty="0"/>
              <a:t>20 мин + 35 мин</a:t>
            </a:r>
            <a:br>
              <a:rPr lang="ru-RU" sz="3600" dirty="0"/>
            </a:br>
            <a:r>
              <a:rPr lang="ru-RU" sz="3600" dirty="0" smtClean="0"/>
              <a:t>                   12ц </a:t>
            </a:r>
            <a:r>
              <a:rPr lang="ru-RU" sz="3600" dirty="0"/>
              <a:t>56 кг- 8ц </a:t>
            </a:r>
            <a:r>
              <a:rPr lang="ru-RU" sz="3600" dirty="0" smtClean="0"/>
              <a:t>20кг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 </a:t>
            </a:r>
            <a:r>
              <a:rPr lang="ru-RU" sz="3600" dirty="0"/>
              <a:t>задание. 34ц36кг +7ц </a:t>
            </a:r>
            <a:r>
              <a:rPr lang="ru-RU" sz="3600" dirty="0" smtClean="0"/>
              <a:t>78кг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                       134м </a:t>
            </a:r>
            <a:r>
              <a:rPr lang="ru-RU" sz="3600" dirty="0"/>
              <a:t>65 см - 39 м 85 см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395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Сложение и вычитание величин.</a:t>
            </a:r>
            <a:br>
              <a:rPr lang="ru-RU" sz="2400" dirty="0"/>
            </a:br>
            <a:r>
              <a:rPr lang="ru-RU" sz="2400" dirty="0"/>
              <a:t>Алгоритм</a:t>
            </a:r>
            <a:br>
              <a:rPr lang="ru-RU" sz="2400" dirty="0"/>
            </a:br>
            <a:r>
              <a:rPr lang="ru-RU" sz="2400" dirty="0"/>
              <a:t>1. Запиши выражение.</a:t>
            </a:r>
            <a:br>
              <a:rPr lang="ru-RU" sz="2400" dirty="0"/>
            </a:br>
            <a:r>
              <a:rPr lang="ru-RU" sz="2400" dirty="0"/>
              <a:t>2.  Приведи величины к одинаковым единицам.</a:t>
            </a:r>
            <a:br>
              <a:rPr lang="ru-RU" sz="2400" dirty="0"/>
            </a:br>
            <a:r>
              <a:rPr lang="ru-RU" sz="2400" dirty="0"/>
              <a:t>3,  Реши выражение.</a:t>
            </a:r>
            <a:br>
              <a:rPr lang="ru-RU" sz="2400" dirty="0"/>
            </a:br>
            <a:r>
              <a:rPr lang="ru-RU" sz="2400" dirty="0"/>
              <a:t> Образец:</a:t>
            </a:r>
            <a:br>
              <a:rPr lang="ru-RU" sz="2400" dirty="0"/>
            </a:br>
            <a:r>
              <a:rPr lang="ru-RU" sz="2400" dirty="0"/>
              <a:t>8 км 645 м + 4 км 654 м = 13 км 299 м </a:t>
            </a:r>
            <a:br>
              <a:rPr lang="ru-RU" sz="2400" dirty="0"/>
            </a:br>
            <a:r>
              <a:rPr lang="ru-RU" sz="2400" dirty="0"/>
              <a:t>Оба слагаемых выражаем в метрах: </a:t>
            </a:r>
            <a:br>
              <a:rPr lang="ru-RU" sz="2400" dirty="0"/>
            </a:br>
            <a:r>
              <a:rPr lang="ru-RU" sz="2400" dirty="0"/>
              <a:t>8 км 645 м = 8645 м </a:t>
            </a:r>
            <a:br>
              <a:rPr lang="ru-RU" sz="2400" dirty="0"/>
            </a:br>
            <a:r>
              <a:rPr lang="ru-RU" sz="2400" dirty="0"/>
              <a:t>4 км 654 м = 4654 м</a:t>
            </a:r>
            <a:br>
              <a:rPr lang="ru-RU" sz="2400" dirty="0"/>
            </a:br>
            <a:r>
              <a:rPr lang="ru-RU" sz="2400" dirty="0"/>
              <a:t>Полученные числа складываем.</a:t>
            </a:r>
            <a:br>
              <a:rPr lang="ru-RU" sz="2400" dirty="0"/>
            </a:br>
            <a:r>
              <a:rPr lang="ru-RU" sz="2400" dirty="0"/>
              <a:t>+8645</a:t>
            </a:r>
            <a:br>
              <a:rPr lang="ru-RU" sz="2400" dirty="0"/>
            </a:br>
            <a:r>
              <a:rPr lang="ru-RU" sz="2400" dirty="0"/>
              <a:t>   4654</a:t>
            </a:r>
            <a:br>
              <a:rPr lang="ru-RU" sz="2400" dirty="0"/>
            </a:br>
            <a:r>
              <a:rPr lang="ru-RU" sz="2400" dirty="0"/>
              <a:t> 13299</a:t>
            </a:r>
            <a:br>
              <a:rPr lang="ru-RU" sz="2400" dirty="0"/>
            </a:br>
            <a:r>
              <a:rPr lang="ru-RU" sz="2400" dirty="0"/>
              <a:t>Результат выражаем в километрах и метрах:  13299 м = 13 км 299 м</a:t>
            </a:r>
          </a:p>
        </p:txBody>
      </p:sp>
    </p:spTree>
    <p:extLst>
      <p:ext uri="{BB962C8B-B14F-4D97-AF65-F5344CB8AC3E}">
        <p14:creationId xmlns:p14="http://schemas.microsoft.com/office/powerpoint/2010/main" val="15717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337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Из данных величин выбери сначала единицы:</a:t>
            </a:r>
            <a:br>
              <a:rPr lang="ru-RU" dirty="0"/>
            </a:br>
            <a:r>
              <a:rPr lang="ru-RU" dirty="0"/>
              <a:t>массы, длины, площади, времени, стоимости</a:t>
            </a:r>
            <a:br>
              <a:rPr lang="ru-RU" dirty="0"/>
            </a:br>
            <a:r>
              <a:rPr lang="ru-RU" dirty="0"/>
              <a:t>65 га, 73 км, 59 см, 35 </a:t>
            </a:r>
            <a:r>
              <a:rPr lang="ru-RU" dirty="0" err="1"/>
              <a:t>руб</a:t>
            </a:r>
            <a:r>
              <a:rPr lang="ru-RU" dirty="0"/>
              <a:t>, 28 с, 500т, 4 </a:t>
            </a:r>
            <a:r>
              <a:rPr lang="ru-RU" dirty="0" err="1"/>
              <a:t>сут</a:t>
            </a:r>
            <a:r>
              <a:rPr lang="ru-RU" dirty="0"/>
              <a:t>, 99 а,</a:t>
            </a:r>
            <a:br>
              <a:rPr lang="ru-RU" dirty="0"/>
            </a:br>
            <a:r>
              <a:rPr lang="ru-RU" dirty="0"/>
              <a:t>72 коп, 19 мин, 38 дм² , 29 ц, 3 в, 817 г, 941 мм.</a:t>
            </a:r>
          </a:p>
        </p:txBody>
      </p:sp>
    </p:spTree>
    <p:extLst>
      <p:ext uri="{BB962C8B-B14F-4D97-AF65-F5344CB8AC3E}">
        <p14:creationId xmlns:p14="http://schemas.microsoft.com/office/powerpoint/2010/main" val="29718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/>
              <a:t>Вычисли удобным способом:</a:t>
            </a:r>
            <a:br>
              <a:rPr lang="ru-RU" dirty="0"/>
            </a:br>
            <a:r>
              <a:rPr lang="ru-RU" dirty="0"/>
              <a:t>37+85+115</a:t>
            </a:r>
            <a:br>
              <a:rPr lang="ru-RU" dirty="0"/>
            </a:br>
            <a:r>
              <a:rPr lang="ru-RU" dirty="0"/>
              <a:t>49+275+51</a:t>
            </a:r>
            <a:br>
              <a:rPr lang="ru-RU" dirty="0"/>
            </a:br>
            <a:r>
              <a:rPr lang="ru-RU" dirty="0"/>
              <a:t>827+406+594</a:t>
            </a:r>
            <a:br>
              <a:rPr lang="ru-RU" dirty="0"/>
            </a:br>
            <a:r>
              <a:rPr lang="ru-RU" dirty="0"/>
              <a:t>499+697+303</a:t>
            </a:r>
          </a:p>
        </p:txBody>
      </p:sp>
    </p:spTree>
    <p:extLst>
      <p:ext uri="{BB962C8B-B14F-4D97-AF65-F5344CB8AC3E}">
        <p14:creationId xmlns:p14="http://schemas.microsoft.com/office/powerpoint/2010/main" val="2779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Реши задачи: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1.Периметр </a:t>
            </a:r>
            <a:r>
              <a:rPr lang="ru-RU" dirty="0"/>
              <a:t>прямоугольника равен 20 см .Длина равна 8см,чему равна ширина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2.Бабушке </a:t>
            </a:r>
            <a:r>
              <a:rPr lang="ru-RU" dirty="0"/>
              <a:t>62 года, мама в 2 раза моложе бабушки, а папа на 4 года старше мамы. Сколько лет папе?</a:t>
            </a:r>
          </a:p>
        </p:txBody>
      </p:sp>
    </p:spTree>
    <p:extLst>
      <p:ext uri="{BB962C8B-B14F-4D97-AF65-F5344CB8AC3E}">
        <p14:creationId xmlns:p14="http://schemas.microsoft.com/office/powerpoint/2010/main" val="2579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За I квартал года строители сдали 3 дома, по 300 квартир в каждом доме. Во II квартале им нужно сдать в 2 раза больше, чем сдано в I квартале. Сколько всего квартир сдадут строители за два квартала этого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15456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Из данных величин выбери сначала единицы: массы, длины, площади, времени, стоимости 65 га, 73 км, 59 см, 35 руб, 28 с, 500т, 4 сут, 99 а, 72 коп, 19 мин, 38 дм² , 29 ц, 3 в, 817 г, 941 мм.</vt:lpstr>
      <vt:lpstr>Вычисли удобным способом: 37+85+115 49+275+51 827+406+594 499+697+303</vt:lpstr>
      <vt:lpstr>Реши задачи: 1.Периметр прямоугольника равен 20 см .Длина равна 8см,чему равна ширина?  2.Бабушке 62 года, мама в 2 раза моложе бабушки, а папа на 4 года старше мамы. Сколько лет папе?</vt:lpstr>
      <vt:lpstr>За I квартал года строители сдали 3 дома, по 300 квартир в каждом доме. Во II квартале им нужно сдать в 2 раза больше, чем сдано в I квартале. Сколько всего квартир сдадут строители за два квартала этого года. </vt:lpstr>
      <vt:lpstr>Презентация PowerPoint</vt:lpstr>
      <vt:lpstr>Презентация PowerPoint</vt:lpstr>
      <vt:lpstr>Презентация PowerPoint</vt:lpstr>
      <vt:lpstr>         Арифметический диктант 1. Гусь может летать на высоте 9 км. Сколько это метров?  2.100 центнеров сколько это тонн?  3. Сколько секунд в одной минуте? 4. В одном км. сколько метров?  5. У змеи анаконды родились детёныши длиной 90 см. Сколько дециметров был каждый детёныш?  6. Сколько лет в 7 веках?  7. Корни у яблони растут на 15 метров вширь. Сколько это см?  8. Число разрядов в классе?   Расставьте эти числа в порядке убывания и прочитайте , что получилось. 3 –ы   1000-л   1500 –е  9000-в   10 –и   700 –и 60 –ч  9 -н                                                                                     </vt:lpstr>
      <vt:lpstr>Можно ли вычислить устно? 1.задание. 1ч 20 мин + 35 мин                    12ц 56 кг- 8ц 20кг  2. задание. 34ц36кг +7ц 78кг                                  134м 65 см - 39 м 85 см   </vt:lpstr>
      <vt:lpstr>Сложение и вычитание величин. Алгоритм 1. Запиши выражение. 2.  Приведи величины к одинаковым единицам. 3,  Реши выражение.  Образец: 8 км 645 м + 4 км 654 м = 13 км 299 м  Оба слагаемых выражаем в метрах:  8 км 645 м = 8645 м  4 км 654 м = 4654 м Полученные числа складываем. +8645    4654  13299 Результат выражаем в километрах и метрах:  13299 м = 13 км 299 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с величинами.</dc:title>
  <cp:lastModifiedBy>Admin</cp:lastModifiedBy>
  <cp:revision>15</cp:revision>
  <dcterms:modified xsi:type="dcterms:W3CDTF">2015-02-22T15:42:47Z</dcterms:modified>
</cp:coreProperties>
</file>