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F877-A3F3-4378-AD07-E73CD0AA9A0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51C4-5BDA-4FD0-B609-3DB3A9A9E4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Колобок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509120"/>
            <a:ext cx="3960440" cy="1752600"/>
          </a:xfrm>
        </p:spPr>
        <p:txBody>
          <a:bodyPr/>
          <a:lstStyle/>
          <a:p>
            <a:r>
              <a:rPr lang="ru-RU" dirty="0" err="1" smtClean="0"/>
              <a:t>Филалеева</a:t>
            </a:r>
            <a:r>
              <a:rPr lang="ru-RU" dirty="0" smtClean="0"/>
              <a:t> Кузьмы</a:t>
            </a:r>
            <a:endParaRPr lang="ru-RU" dirty="0"/>
          </a:p>
        </p:txBody>
      </p:sp>
      <p:pic>
        <p:nvPicPr>
          <p:cNvPr id="7170" name="Picture 2" descr="C:\Users\User\Downloads\колобок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3810000" cy="324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Ребята ,помогите колобку в его путешествии. Чтобы его не съели нужно правильно выполнить задания. </a:t>
            </a:r>
            <a:endParaRPr lang="ru-RU" dirty="0"/>
          </a:p>
        </p:txBody>
      </p:sp>
      <p:pic>
        <p:nvPicPr>
          <p:cNvPr id="8194" name="Picture 2" descr="C:\Users\User\Downloads\колобок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5184576" cy="352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от Деда и Бабы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числа. </a:t>
            </a:r>
          </a:p>
          <a:p>
            <a:r>
              <a:rPr lang="ru-RU" dirty="0" smtClean="0"/>
              <a:t>21 :   = 3</a:t>
            </a:r>
          </a:p>
          <a:p>
            <a:r>
              <a:rPr lang="ru-RU" dirty="0"/>
              <a:t> </a:t>
            </a:r>
            <a:r>
              <a:rPr lang="ru-RU" dirty="0" smtClean="0"/>
              <a:t>    : 4 = 3</a:t>
            </a:r>
          </a:p>
          <a:p>
            <a:r>
              <a:rPr lang="ru-RU" dirty="0" smtClean="0"/>
              <a:t>24 :   = 8</a:t>
            </a:r>
            <a:endParaRPr lang="ru-RU" dirty="0"/>
          </a:p>
        </p:txBody>
      </p:sp>
      <p:pic>
        <p:nvPicPr>
          <p:cNvPr id="3074" name="Picture 2" descr="C:\Users\User\Downloads\колоб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900" y="2473325"/>
            <a:ext cx="5715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от Медведя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Продолжите ряд чисел:</a:t>
            </a:r>
          </a:p>
          <a:p>
            <a:r>
              <a:rPr lang="ru-RU" dirty="0" smtClean="0"/>
              <a:t>10, 21, 32, 43, 54, 65, _ ,  _ , _  </a:t>
            </a:r>
            <a:r>
              <a:rPr lang="ru-RU" dirty="0"/>
              <a:t>.</a:t>
            </a:r>
          </a:p>
        </p:txBody>
      </p:sp>
      <p:pic>
        <p:nvPicPr>
          <p:cNvPr id="1026" name="Picture 2" descr="C:\Users\User\Downloads\колоб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5934075" cy="3659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от Волка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лесной тропе бежали волки: один впереди и два сзади, один сзади и два впереди, один между двумя и три в ряд, два волчонка бежали сбоку. Сколько всего было волков?</a:t>
            </a:r>
            <a:endParaRPr lang="ru-RU" dirty="0"/>
          </a:p>
        </p:txBody>
      </p:sp>
      <p:pic>
        <p:nvPicPr>
          <p:cNvPr id="2050" name="Picture 2" descr="C:\Users\User\Downloads\колоб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17032"/>
            <a:ext cx="5220072" cy="2939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от Зайца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корзине лежат яблоки и груши: груш на 6 меньше, чем яблок. Сколько яблок, если груш -12?</a:t>
            </a:r>
            <a:endParaRPr lang="ru-RU" dirty="0"/>
          </a:p>
        </p:txBody>
      </p:sp>
      <p:pic>
        <p:nvPicPr>
          <p:cNvPr id="4098" name="Picture 2" descr="C:\Users\User\Downloads\колоб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08920"/>
            <a:ext cx="609600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от Лисы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Гусь весит 6 кг, а курица на 3 кг легче . Сколько весят 4  таких курицы?</a:t>
            </a:r>
            <a:endParaRPr lang="ru-RU" dirty="0"/>
          </a:p>
        </p:txBody>
      </p:sp>
      <p:pic>
        <p:nvPicPr>
          <p:cNvPr id="5122" name="Picture 2" descr="C:\Users\User\Downloads\колоб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Спасибо, ребята! Колобку очень понравилось путешествие.</a:t>
            </a:r>
            <a:endParaRPr lang="ru-RU" dirty="0"/>
          </a:p>
        </p:txBody>
      </p:sp>
      <p:pic>
        <p:nvPicPr>
          <p:cNvPr id="6146" name="Picture 2" descr="C:\Users\User\Downloads\колоб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633670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162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Колобок</vt:lpstr>
      <vt:lpstr>Слайд 2</vt:lpstr>
      <vt:lpstr>Задание от Деда и Бабы</vt:lpstr>
      <vt:lpstr>Задание от Медведя</vt:lpstr>
      <vt:lpstr>Задание от Волка</vt:lpstr>
      <vt:lpstr>Задание от Зайца</vt:lpstr>
      <vt:lpstr>Задание от Лисы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Колобок</dc:title>
  <dc:creator>User</dc:creator>
  <cp:lastModifiedBy>User</cp:lastModifiedBy>
  <cp:revision>1</cp:revision>
  <dcterms:created xsi:type="dcterms:W3CDTF">2014-11-04T17:33:08Z</dcterms:created>
  <dcterms:modified xsi:type="dcterms:W3CDTF">2014-11-04T18:36:10Z</dcterms:modified>
</cp:coreProperties>
</file>