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4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8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3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5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5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7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2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9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0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0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5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E36E-DEB9-49B0-A2D4-D993A88FC120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2148-CBAD-4BD8-A835-88BC4F0A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05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  </a:t>
            </a:r>
            <a:r>
              <a:rPr lang="ru-RU" sz="4000" dirty="0" smtClean="0">
                <a:solidFill>
                  <a:srgbClr val="003399"/>
                </a:solidFill>
              </a:rPr>
              <a:t>Мы  идём  домой. </a:t>
            </a:r>
            <a:endParaRPr lang="ru-RU" sz="4000" dirty="0">
              <a:solidFill>
                <a:srgbClr val="003399"/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85U93AMS\MC90043202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2" y="1348661"/>
            <a:ext cx="1251804" cy="125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7236296" cy="5089525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600" dirty="0" smtClean="0"/>
              <a:t>ДОРОГА  НЕ ТРОПИНКА,</a:t>
            </a:r>
          </a:p>
          <a:p>
            <a:r>
              <a:rPr lang="ru-RU" sz="3600" dirty="0" smtClean="0"/>
              <a:t>ДОРОГА НЕ КАНАВКА, </a:t>
            </a:r>
          </a:p>
          <a:p>
            <a:r>
              <a:rPr lang="ru-RU" sz="3600" dirty="0" smtClean="0"/>
              <a:t>СПЕРВА СМОТРИ   </a:t>
            </a:r>
            <a:r>
              <a:rPr lang="ru-RU" sz="3600" b="1" dirty="0" smtClean="0">
                <a:solidFill>
                  <a:srgbClr val="0070C0"/>
                </a:solidFill>
              </a:rPr>
              <a:t>НАЛЕВО</a:t>
            </a:r>
          </a:p>
          <a:p>
            <a:r>
              <a:rPr lang="ru-RU" sz="3600" dirty="0" smtClean="0"/>
              <a:t>ПОТОМ СМОТРИ   </a:t>
            </a:r>
            <a:r>
              <a:rPr lang="ru-RU" sz="3600" b="1" dirty="0" smtClean="0">
                <a:solidFill>
                  <a:srgbClr val="0070C0"/>
                </a:solidFill>
              </a:rPr>
              <a:t>НАПРАВО.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C:\Users\user\AppData\Local\Microsoft\Windows\Temporary Internet Files\Content.IE5\G3R50RIY\MC9003468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3647"/>
            <a:ext cx="535838" cy="89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Temporary Internet Files\Content.IE5\FK4ZXA8Q\MC9003468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34946"/>
            <a:ext cx="535838" cy="89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9084"/>
            <a:ext cx="10763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70" y="2756665"/>
            <a:ext cx="14382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09" y="2756665"/>
            <a:ext cx="14382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4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3300"/>
                </a:solidFill>
              </a:rPr>
              <a:t>ЗАПРЕЩАЮЩИЕ  ЗНАКИ.</a:t>
            </a:r>
            <a:endParaRPr lang="ru-RU" dirty="0">
              <a:solidFill>
                <a:srgbClr val="CC33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1080120"/>
          </a:xfrm>
        </p:spPr>
        <p:txBody>
          <a:bodyPr/>
          <a:lstStyle/>
          <a:p>
            <a:r>
              <a:rPr lang="ru-RU" b="0" dirty="0" smtClean="0"/>
              <a:t>Движение  пешеходов  ЗАПРЕЩЕНО.</a:t>
            </a:r>
            <a:endParaRPr lang="ru-RU" b="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1807" y="3437225"/>
            <a:ext cx="1450974" cy="142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3766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Движение на велосипеде  ЗАПРЕЩЕНО.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238" y="3429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0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НАША   КВАРТИРА    И  ОПАСНОСТИ    В  НЕЙ.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1347990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29471" y="1844824"/>
            <a:ext cx="1800200" cy="19442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54872"/>
            <a:ext cx="1574575" cy="203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19399" y="1700808"/>
            <a:ext cx="1800200" cy="19442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user\AppData\Local\Microsoft\Windows\Temporary Internet Files\Content.IE5\A2GNJTIN\MC9003410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00808"/>
            <a:ext cx="1810512" cy="158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5878456" y="1654872"/>
            <a:ext cx="1800200" cy="19442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user\AppData\Local\Microsoft\Windows\Temporary Internet Files\Content.IE5\14CQKBAD\MC9001504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80890"/>
            <a:ext cx="177482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user\AppData\Local\Microsoft\Windows\Temporary Internet Files\Content.IE5\14CQKBAD\MP900398845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61" y="4456663"/>
            <a:ext cx="2272589" cy="162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4956468" y="4296194"/>
            <a:ext cx="1800200" cy="19442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2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ДОМАШНИЕ   ОПАСНОСТИ.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user\AppData\Local\Microsoft\Windows\Temporary Internet Files\Content.IE5\85U93AMS\MC900442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01008"/>
            <a:ext cx="1117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ЕСТЬ ЛИ ЕЩЁ ОПАСНОСТИ,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КОТОРЫЕ  ПОДСТЕРЕГАЮТ ТЕБЯ?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264" y="1916832"/>
            <a:ext cx="177763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:\Users\user\AppData\Local\Microsoft\Windows\Temporary Internet Files\Content.IE5\RPIKJYR9\MC900356909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12" y="4620520"/>
            <a:ext cx="1831543" cy="144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211" y="1901877"/>
            <a:ext cx="1560173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30103"/>
            <a:ext cx="2021929" cy="202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87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8598"/>
            <a:ext cx="7334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8680"/>
            <a:ext cx="16637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29" y="3668573"/>
            <a:ext cx="5857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2610395" cy="195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57663"/>
            <a:ext cx="2150639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92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712968" cy="576063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C3300"/>
                </a:solidFill>
              </a:rPr>
              <a:t>Острые, режущие предметы.</a:t>
            </a:r>
            <a:br>
              <a:rPr lang="ru-RU" sz="3200" dirty="0" smtClean="0">
                <a:solidFill>
                  <a:srgbClr val="CC3300"/>
                </a:solidFill>
              </a:rPr>
            </a:br>
            <a:r>
              <a:rPr lang="ru-RU" sz="3200" dirty="0" smtClean="0"/>
              <a:t>Дом в порядке содержи: вилки, ножницы, ножи,</a:t>
            </a:r>
            <a:br>
              <a:rPr lang="ru-RU" sz="3200" dirty="0" smtClean="0"/>
            </a:br>
            <a:r>
              <a:rPr lang="ru-RU" sz="3200" dirty="0" smtClean="0"/>
              <a:t>И иголки, и булавки ты на место положи.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CC3300"/>
                </a:solidFill>
              </a:rPr>
              <a:t>Электроприборы.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Не суй в розетку пальчик-ни девочка, ни мальчик!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CC3300"/>
                </a:solidFill>
              </a:rPr>
              <a:t>Бытовая химия.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Химикаты-это яд, и не только для ребят.</a:t>
            </a:r>
            <a:br>
              <a:rPr lang="ru-RU" sz="3200" dirty="0" smtClean="0"/>
            </a:br>
            <a:r>
              <a:rPr lang="ru-RU" sz="3200" dirty="0" smtClean="0"/>
              <a:t>Аккуратней надо быть, чтоб себя не отравить!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0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53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Мы  идём  домой. </vt:lpstr>
      <vt:lpstr>ЗАПРЕЩАЮЩИЕ  ЗНАКИ.</vt:lpstr>
      <vt:lpstr>НАША   КВАРТИРА    И  ОПАСНОСТИ    В  НЕЙ.</vt:lpstr>
      <vt:lpstr>ДОМАШНИЕ   ОПАСНОСТИ.</vt:lpstr>
      <vt:lpstr>ЕСТЬ ЛИ ЕЩЁ ОПАСНОСТИ,  КОТОРЫЕ  ПОДСТЕРЕГАЮТ ТЕБЯ?</vt:lpstr>
      <vt:lpstr>Презентация PowerPoint</vt:lpstr>
      <vt:lpstr>Острые, режущие предметы. Дом в порядке содержи: вилки, ножницы, ножи, И иголки, и булавки ты на место положи. Электроприборы. Не суй в розетку пальчик-ни девочка, ни мальчик! Бытовая химия. Химикаты-это яд, и не только для ребят. Аккуратней надо быть, чтоб себя не отравить!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 ОПАСНОСТИ.</dc:title>
  <dc:creator>user</dc:creator>
  <cp:lastModifiedBy>user</cp:lastModifiedBy>
  <cp:revision>14</cp:revision>
  <dcterms:created xsi:type="dcterms:W3CDTF">2013-12-26T07:21:08Z</dcterms:created>
  <dcterms:modified xsi:type="dcterms:W3CDTF">2013-12-27T09:09:29Z</dcterms:modified>
</cp:coreProperties>
</file>