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4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0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84613" y="0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0971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8672513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C815FBF-A023-45E0-A58D-14A5D04D1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AF63EC-2216-428A-8485-EC37952FF96E}" type="slidenum">
              <a:rPr lang="ru-RU">
                <a:ea typeface="Lucida Sans Unicode" charset="0"/>
              </a:rPr>
              <a:pPr/>
              <a:t>1</a:t>
            </a:fld>
            <a:endParaRPr lang="ru-RU">
              <a:ea typeface="Lucida Sans Unicode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CDAF62-C5A1-4413-8576-0CF747E94312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54E52B-F0DF-474B-8347-8CA583C0663D}" type="slidenum">
              <a:rPr lang="ru-RU">
                <a:ea typeface="Lucida Sans Unicode" charset="0"/>
              </a:rPr>
              <a:pPr/>
              <a:t>10</a:t>
            </a:fld>
            <a:endParaRPr lang="ru-RU">
              <a:ea typeface="Lucida Sans Unicode" charset="0"/>
            </a:endParaRPr>
          </a:p>
        </p:txBody>
      </p:sp>
      <p:sp>
        <p:nvSpPr>
          <p:cNvPr id="512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12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95B335-834E-4871-A2A3-54274B88FBC7}" type="slidenum">
              <a:rPr lang="ru-RU">
                <a:ea typeface="Lucida Sans Unicode" charset="0"/>
              </a:rPr>
              <a:pPr/>
              <a:t>11</a:t>
            </a:fld>
            <a:endParaRPr lang="ru-RU">
              <a:ea typeface="Lucida Sans Unicode" charset="0"/>
            </a:endParaRPr>
          </a:p>
        </p:txBody>
      </p:sp>
      <p:sp>
        <p:nvSpPr>
          <p:cNvPr id="522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22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2DAB14-C3B3-4DDB-A8EF-6A23B3284016}" type="slidenum">
              <a:rPr lang="ru-RU">
                <a:ea typeface="Lucida Sans Unicode" charset="0"/>
              </a:rPr>
              <a:pPr/>
              <a:t>12</a:t>
            </a:fld>
            <a:endParaRPr lang="ru-RU">
              <a:ea typeface="Lucida Sans Unicode" charset="0"/>
            </a:endParaRPr>
          </a:p>
        </p:txBody>
      </p:sp>
      <p:sp>
        <p:nvSpPr>
          <p:cNvPr id="532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32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6106E1-E8C2-4094-8CC2-82FAAB322397}" type="slidenum">
              <a:rPr lang="ru-RU">
                <a:ea typeface="Lucida Sans Unicode" charset="0"/>
              </a:rPr>
              <a:pPr/>
              <a:t>13</a:t>
            </a:fld>
            <a:endParaRPr lang="ru-RU">
              <a:ea typeface="Lucida Sans Unicode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ABD8E5-70EC-4C54-9710-EFF1185C90D3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4A24A1-B326-4B3D-A0F6-7559E728E8A2}" type="slidenum">
              <a:rPr lang="ru-RU">
                <a:ea typeface="Lucida Sans Unicode" charset="0"/>
              </a:rPr>
              <a:pPr/>
              <a:t>14</a:t>
            </a:fld>
            <a:endParaRPr lang="ru-RU">
              <a:ea typeface="Lucida Sans Unicode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667674-488C-42D1-8278-720E877E03AE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6D7511-86CB-4A09-A837-F4965C75EF58}" type="slidenum">
              <a:rPr lang="ru-RU">
                <a:ea typeface="Lucida Sans Unicode" charset="0"/>
              </a:rPr>
              <a:pPr/>
              <a:t>15</a:t>
            </a:fld>
            <a:endParaRPr lang="ru-RU">
              <a:ea typeface="Lucida Sans Unicode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73AAE9-78D7-447E-8796-8F0080741423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85A92B-13A6-4604-B6C6-41405EDB06DB}" type="slidenum">
              <a:rPr lang="ru-RU">
                <a:ea typeface="Lucida Sans Unicode" charset="0"/>
              </a:rPr>
              <a:pPr/>
              <a:t>16</a:t>
            </a:fld>
            <a:endParaRPr lang="ru-RU">
              <a:ea typeface="Lucida Sans Unicode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315506-63FB-41AF-BC77-6B12B5128CA0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7F8E2A-202E-4507-BF91-72023EEDD076}" type="slidenum">
              <a:rPr lang="ru-RU">
                <a:ea typeface="Lucida Sans Unicode" charset="0"/>
              </a:rPr>
              <a:pPr/>
              <a:t>17</a:t>
            </a:fld>
            <a:endParaRPr lang="ru-RU">
              <a:ea typeface="Lucida Sans Unicode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B1650E-73A7-445F-BE95-D60887347736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DA344C-DA3B-4475-A731-BB77048043C3}" type="slidenum">
              <a:rPr lang="ru-RU">
                <a:ea typeface="Lucida Sans Unicode" charset="0"/>
              </a:rPr>
              <a:pPr/>
              <a:t>18</a:t>
            </a:fld>
            <a:endParaRPr lang="ru-RU">
              <a:ea typeface="Lucida Sans Unicode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0D7FF9-3D2A-43C8-93E8-3577DA16A42D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6DD9F1-3C3E-4A35-990C-F123F3E6BEDA}" type="slidenum">
              <a:rPr lang="ru-RU">
                <a:ea typeface="Lucida Sans Unicode" charset="0"/>
              </a:rPr>
              <a:pPr/>
              <a:t>19</a:t>
            </a:fld>
            <a:endParaRPr lang="ru-RU">
              <a:ea typeface="Lucida Sans Unicode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7809C9-7C5F-46F9-876D-79A411955F20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22EFD7-99CD-4CF5-B46B-E12CBA961003}" type="slidenum">
              <a:rPr lang="ru-RU">
                <a:ea typeface="Lucida Sans Unicode" charset="0"/>
              </a:rPr>
              <a:pPr/>
              <a:t>2</a:t>
            </a:fld>
            <a:endParaRPr lang="ru-RU">
              <a:ea typeface="Lucida Sans Unicode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46B0A5-A586-4DD8-9E2B-BE5E7A592D1E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4D6E6C-A0F3-4B25-922B-53324CFACB8F}" type="slidenum">
              <a:rPr lang="ru-RU">
                <a:ea typeface="Lucida Sans Unicode" charset="0"/>
              </a:rPr>
              <a:pPr/>
              <a:t>20</a:t>
            </a:fld>
            <a:endParaRPr lang="ru-RU">
              <a:ea typeface="Lucida Sans Unicode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E5E9B7-6513-4E1B-88F4-2E4D71D6F028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9CB4D7-3EAC-4F7D-B571-33B5C7DA5181}" type="slidenum">
              <a:rPr lang="ru-RU">
                <a:ea typeface="Lucida Sans Unicode" charset="0"/>
              </a:rPr>
              <a:pPr/>
              <a:t>21</a:t>
            </a:fld>
            <a:endParaRPr lang="ru-RU">
              <a:ea typeface="Lucida Sans Unicode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DF44B48-057B-4472-8813-2E081CD1ED0A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BD46AE-0EF5-472D-AAD4-C8E6E2E2695E}" type="slidenum">
              <a:rPr lang="ru-RU">
                <a:ea typeface="Lucida Sans Unicode" charset="0"/>
              </a:rPr>
              <a:pPr/>
              <a:t>22</a:t>
            </a:fld>
            <a:endParaRPr lang="ru-RU">
              <a:ea typeface="Lucida Sans Unicode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C09D77-8A18-43B7-A902-9C0FD0A4CE89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4FCA77-ADD1-4681-97B7-9C01A099FDD5}" type="slidenum">
              <a:rPr lang="ru-RU">
                <a:ea typeface="Lucida Sans Unicode" charset="0"/>
              </a:rPr>
              <a:pPr/>
              <a:t>23</a:t>
            </a:fld>
            <a:endParaRPr lang="ru-RU">
              <a:ea typeface="Lucida Sans Unicode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095750F-396F-49E5-A80D-B3CFB27A9CE6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785DFE-EFAC-4ACB-896E-18DC89591DD1}" type="slidenum">
              <a:rPr lang="ru-RU">
                <a:ea typeface="Lucida Sans Unicode" charset="0"/>
              </a:rPr>
              <a:pPr/>
              <a:t>24</a:t>
            </a:fld>
            <a:endParaRPr lang="ru-RU">
              <a:ea typeface="Lucida Sans Unicode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3DD6E0-7B4F-45AE-80D3-2461C16CC5EB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7D31A5-0699-490A-876A-963483DD7F57}" type="slidenum">
              <a:rPr lang="ru-RU">
                <a:ea typeface="Lucida Sans Unicode" charset="0"/>
              </a:rPr>
              <a:pPr/>
              <a:t>25</a:t>
            </a:fld>
            <a:endParaRPr lang="ru-RU">
              <a:ea typeface="Lucida Sans Unicode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E26C4C-38A0-49E5-A21B-8374605798DF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6FD290-DA3F-42D7-BFB9-3474CF3B04FA}" type="slidenum">
              <a:rPr lang="ru-RU">
                <a:ea typeface="Lucida Sans Unicode" charset="0"/>
              </a:rPr>
              <a:pPr/>
              <a:t>26</a:t>
            </a:fld>
            <a:endParaRPr lang="ru-RU">
              <a:ea typeface="Lucida Sans Unicode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333AC3-CF97-4BDA-A32B-A14419ADAFEE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57BB21-2D53-4B37-A40A-74E92F9B12AA}" type="slidenum">
              <a:rPr lang="ru-RU">
                <a:ea typeface="Lucida Sans Unicode" charset="0"/>
              </a:rPr>
              <a:pPr/>
              <a:t>27</a:t>
            </a:fld>
            <a:endParaRPr lang="ru-RU">
              <a:ea typeface="Lucida Sans Unicode" charset="0"/>
            </a:endParaRPr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76875" cy="40163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00E4B8-5CFC-4CB2-8AB7-86DB3C76FF74}" type="slidenum">
              <a:rPr lang="ru-RU">
                <a:ea typeface="Lucida Sans Unicode" charset="0"/>
              </a:rPr>
              <a:pPr/>
              <a:t>28</a:t>
            </a:fld>
            <a:endParaRPr lang="ru-RU">
              <a:ea typeface="Lucida Sans Unicode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365EB2-0F29-49C6-B588-BC2186D5B852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49AA53-EB81-45CE-ACBF-57177AE42E56}" type="slidenum">
              <a:rPr lang="ru-RU">
                <a:ea typeface="Lucida Sans Unicode" charset="0"/>
              </a:rPr>
              <a:pPr/>
              <a:t>29</a:t>
            </a:fld>
            <a:endParaRPr lang="ru-RU">
              <a:ea typeface="Lucida Sans Unicode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38C4BA-9A62-4CBB-AE4C-A231570642EC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EE1BD2-C75E-46F6-A9DF-B5CF97292C41}" type="slidenum">
              <a:rPr lang="ru-RU">
                <a:ea typeface="Lucida Sans Unicode" charset="0"/>
              </a:rPr>
              <a:pPr/>
              <a:t>3</a:t>
            </a:fld>
            <a:endParaRPr lang="ru-RU">
              <a:ea typeface="Lucida Sans Unicode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29ECD9-2B41-44DA-86A3-312699B6FFEF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D28819-4905-4411-8C81-B5C0E60D796F}" type="slidenum">
              <a:rPr lang="ru-RU">
                <a:ea typeface="Lucida Sans Unicode" charset="0"/>
              </a:rPr>
              <a:pPr/>
              <a:t>30</a:t>
            </a:fld>
            <a:endParaRPr lang="ru-RU">
              <a:ea typeface="Lucida Sans Unicode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B227975-57A5-4996-9016-E8BE8FC84D7B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00BB2D-FA3C-441B-BF92-A88D2BA44C24}" type="slidenum">
              <a:rPr lang="ru-RU">
                <a:ea typeface="Lucida Sans Unicode" charset="0"/>
              </a:rPr>
              <a:pPr/>
              <a:t>31</a:t>
            </a:fld>
            <a:endParaRPr lang="ru-RU">
              <a:ea typeface="Lucida Sans Unicode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496A48-2308-49CA-967E-003A67CBABC3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2B64D4-CB9B-404D-A286-3AD85BC67BFD}" type="slidenum">
              <a:rPr lang="ru-RU">
                <a:ea typeface="Lucida Sans Unicode" charset="0"/>
              </a:rPr>
              <a:pPr/>
              <a:t>32</a:t>
            </a:fld>
            <a:endParaRPr lang="ru-RU">
              <a:ea typeface="Lucida Sans Unicode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8B91B9-C18E-4057-A58B-E047DA25D865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4014FE-4443-4CEA-A414-EB1A0E28EC8A}" type="slidenum">
              <a:rPr lang="ru-RU">
                <a:ea typeface="Lucida Sans Unicode" charset="0"/>
              </a:rPr>
              <a:pPr/>
              <a:t>33</a:t>
            </a:fld>
            <a:endParaRPr lang="ru-RU">
              <a:ea typeface="Lucida Sans Unicode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48E04B9-D47B-474D-BB69-FB6AA417FF4D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78ADB6-A7D7-4266-9E9F-15E85A34B5BF}" type="slidenum">
              <a:rPr lang="ru-RU">
                <a:ea typeface="Lucida Sans Unicode" charset="0"/>
              </a:rPr>
              <a:pPr/>
              <a:t>34</a:t>
            </a:fld>
            <a:endParaRPr lang="ru-RU">
              <a:ea typeface="Lucida Sans Unicode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145EFC-EC46-471A-91F4-0B5B891CA155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758485-AAFB-400E-B51C-FB899571322C}" type="slidenum">
              <a:rPr lang="ru-RU">
                <a:ea typeface="Lucida Sans Unicode" charset="0"/>
              </a:rPr>
              <a:pPr/>
              <a:t>35</a:t>
            </a:fld>
            <a:endParaRPr lang="ru-RU">
              <a:ea typeface="Lucida Sans Unicode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05C93D-CB70-4342-BF9B-270F2DBD5375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F6680C-324E-4D26-BB93-1B941BFA8556}" type="slidenum">
              <a:rPr lang="ru-RU">
                <a:ea typeface="Lucida Sans Unicode" charset="0"/>
              </a:rPr>
              <a:pPr/>
              <a:t>36</a:t>
            </a:fld>
            <a:endParaRPr lang="ru-RU">
              <a:ea typeface="Lucida Sans Unicode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B594B6-C355-4B57-A80F-F0D6595F0527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1401763" y="914400"/>
            <a:ext cx="4054475" cy="3133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226F75-4D33-4D2D-9F7F-343650A24835}" type="slidenum">
              <a:rPr lang="ru-RU">
                <a:ea typeface="Lucida Sans Unicode" charset="0"/>
              </a:rPr>
              <a:pPr/>
              <a:t>37</a:t>
            </a:fld>
            <a:endParaRPr lang="ru-RU">
              <a:ea typeface="Lucida Sans Unicode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557E39-E8A0-414C-93EE-4855BF12A74C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3987AE-E5CE-4108-B045-F876F69AF2E1}" type="slidenum">
              <a:rPr lang="ru-RU">
                <a:ea typeface="Lucida Sans Unicode" charset="0"/>
              </a:rPr>
              <a:pPr/>
              <a:t>38</a:t>
            </a:fld>
            <a:endParaRPr lang="ru-RU">
              <a:ea typeface="Lucida Sans Unicode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A938DB-92EC-4BDE-85A4-4A9A9DF2CDAE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1EDA0C-130F-4D72-8AE7-C404860EA1A2}" type="slidenum">
              <a:rPr lang="ru-RU">
                <a:ea typeface="Lucida Sans Unicode" charset="0"/>
              </a:rPr>
              <a:pPr/>
              <a:t>4</a:t>
            </a:fld>
            <a:endParaRPr lang="ru-RU">
              <a:ea typeface="Lucida Sans Unicode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A9169B3-9CE0-4BEA-B7DF-BE0254BE1378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401763" y="914400"/>
            <a:ext cx="4049712" cy="3127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3C00D9-FE2B-4A08-8D8C-CB03EC12477F}" type="slidenum">
              <a:rPr lang="ru-RU">
                <a:ea typeface="Lucida Sans Unicode" charset="0"/>
              </a:rPr>
              <a:pPr/>
              <a:t>5</a:t>
            </a:fld>
            <a:endParaRPr lang="ru-RU">
              <a:ea typeface="Lucida Sans Unicode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DC5926-915A-4B38-8485-B98A0E3C43AF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A525A0-D561-4C4A-9439-F4ECE665A558}" type="slidenum">
              <a:rPr lang="ru-RU">
                <a:ea typeface="Lucida Sans Unicode" charset="0"/>
              </a:rPr>
              <a:pPr/>
              <a:t>6</a:t>
            </a:fld>
            <a:endParaRPr lang="ru-RU">
              <a:ea typeface="Lucida Sans Unicode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CEB741-5633-4D24-AD51-518F40D78730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4B7849-ED4B-47B3-91B4-5681CAA8737D}" type="slidenum">
              <a:rPr lang="ru-RU">
                <a:ea typeface="Lucida Sans Unicode" charset="0"/>
              </a:rPr>
              <a:pPr/>
              <a:t>7</a:t>
            </a:fld>
            <a:endParaRPr lang="ru-RU">
              <a:ea typeface="Lucida Sans Unicode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120EF4-3F18-44E1-AADD-24D39B13DDAD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FC60C5-77F3-4C90-A961-0DD73005EE2F}" type="slidenum">
              <a:rPr lang="ru-RU">
                <a:ea typeface="Lucida Sans Unicode" charset="0"/>
              </a:rPr>
              <a:pPr/>
              <a:t>8</a:t>
            </a:fld>
            <a:endParaRPr lang="ru-RU">
              <a:ea typeface="Lucida Sans Unicode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5CC30E-2157-44A7-B204-7BAA7D385B2C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0B24FE-D20D-46AC-81EC-4ADB01291064}" type="slidenum">
              <a:rPr lang="ru-RU">
                <a:ea typeface="Lucida Sans Unicode" charset="0"/>
              </a:rPr>
              <a:pPr/>
              <a:t>9</a:t>
            </a:fld>
            <a:endParaRPr lang="ru-RU">
              <a:ea typeface="Lucida Sans Unicode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C26B5B-B64A-4E28-94A1-A2D0B10DF504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8696-0197-46A6-B548-F45BB897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50AC-3871-43CA-AAF5-5A2244B92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7163" y="463550"/>
            <a:ext cx="1939925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8963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E4B6-99A0-4E96-BA3D-705346B74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AE01-F7C0-4381-9A1E-720CF5FCB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A78D-2136-4BE0-AF20-41F964971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6F17-1079-4B24-B4C7-99D230BA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7F756-E729-4C59-94DB-76D256B7B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782C-3027-463D-A88C-BC3D81A59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84E9-D2AD-4131-9414-7B5951B1E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B54B-19B3-46B6-A78A-044452008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090C-38E6-4829-B0A0-DBA8C759C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1288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895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86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1E41C94-1A7E-41AC-94E5-DAAD5929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500063" y="188913"/>
            <a:ext cx="9196388" cy="3311525"/>
            <a:chOff x="-341" y="119"/>
            <a:chExt cx="5819" cy="2400"/>
          </a:xfrm>
        </p:grpSpPr>
        <p:grpSp>
          <p:nvGrpSpPr>
            <p:cNvPr id="2061" name="Group 2"/>
            <p:cNvGrpSpPr>
              <a:grpSpLocks/>
            </p:cNvGrpSpPr>
            <p:nvPr/>
          </p:nvGrpSpPr>
          <p:grpSpPr bwMode="auto">
            <a:xfrm>
              <a:off x="363" y="877"/>
              <a:ext cx="5115" cy="1642"/>
              <a:chOff x="363" y="877"/>
              <a:chExt cx="5115" cy="1642"/>
            </a:xfrm>
          </p:grpSpPr>
          <p:sp>
            <p:nvSpPr>
              <p:cNvPr id="2086" name="AutoShape 3"/>
              <p:cNvSpPr>
                <a:spLocks noChangeArrowheads="1"/>
              </p:cNvSpPr>
              <p:nvPr/>
            </p:nvSpPr>
            <p:spPr bwMode="auto">
              <a:xfrm>
                <a:off x="363" y="877"/>
                <a:ext cx="200" cy="1264"/>
              </a:xfrm>
              <a:custGeom>
                <a:avLst/>
                <a:gdLst>
                  <a:gd name="T0" fmla="*/ 0 w 881"/>
                  <a:gd name="T1" fmla="*/ 32 h 2898"/>
                  <a:gd name="T2" fmla="*/ 200 w 881"/>
                  <a:gd name="T3" fmla="*/ 0 h 2898"/>
                  <a:gd name="T4" fmla="*/ 200 w 881"/>
                  <a:gd name="T5" fmla="*/ 1231 h 2898"/>
                  <a:gd name="T6" fmla="*/ 149 w 881"/>
                  <a:gd name="T7" fmla="*/ 1239 h 2898"/>
                  <a:gd name="T8" fmla="*/ 149 w 881"/>
                  <a:gd name="T9" fmla="*/ 214 h 2898"/>
                  <a:gd name="T10" fmla="*/ 51 w 881"/>
                  <a:gd name="T11" fmla="*/ 230 h 2898"/>
                  <a:gd name="T12" fmla="*/ 51 w 881"/>
                  <a:gd name="T13" fmla="*/ 1255 h 2898"/>
                  <a:gd name="T14" fmla="*/ 0 w 881"/>
                  <a:gd name="T15" fmla="*/ 1264 h 2898"/>
                  <a:gd name="T16" fmla="*/ 0 w 881"/>
                  <a:gd name="T17" fmla="*/ 32 h 28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1"/>
                  <a:gd name="T28" fmla="*/ 0 h 2898"/>
                  <a:gd name="T29" fmla="*/ 881 w 881"/>
                  <a:gd name="T30" fmla="*/ 2898 h 28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1" h="2898">
                    <a:moveTo>
                      <a:pt x="0" y="74"/>
                    </a:moveTo>
                    <a:lnTo>
                      <a:pt x="880" y="0"/>
                    </a:lnTo>
                    <a:lnTo>
                      <a:pt x="880" y="2823"/>
                    </a:lnTo>
                    <a:lnTo>
                      <a:pt x="656" y="2841"/>
                    </a:lnTo>
                    <a:lnTo>
                      <a:pt x="656" y="491"/>
                    </a:lnTo>
                    <a:lnTo>
                      <a:pt x="223" y="527"/>
                    </a:lnTo>
                    <a:lnTo>
                      <a:pt x="223" y="2878"/>
                    </a:lnTo>
                    <a:lnTo>
                      <a:pt x="0" y="2897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utoShape 4"/>
              <p:cNvSpPr>
                <a:spLocks noChangeArrowheads="1"/>
              </p:cNvSpPr>
              <p:nvPr/>
            </p:nvSpPr>
            <p:spPr bwMode="auto">
              <a:xfrm>
                <a:off x="592" y="1185"/>
                <a:ext cx="165" cy="909"/>
              </a:xfrm>
              <a:custGeom>
                <a:avLst/>
                <a:gdLst>
                  <a:gd name="T0" fmla="*/ 0 w 728"/>
                  <a:gd name="T1" fmla="*/ 27 h 2087"/>
                  <a:gd name="T2" fmla="*/ 165 w 728"/>
                  <a:gd name="T3" fmla="*/ 0 h 2087"/>
                  <a:gd name="T4" fmla="*/ 165 w 728"/>
                  <a:gd name="T5" fmla="*/ 190 h 2087"/>
                  <a:gd name="T6" fmla="*/ 107 w 728"/>
                  <a:gd name="T7" fmla="*/ 199 h 2087"/>
                  <a:gd name="T8" fmla="*/ 107 w 728"/>
                  <a:gd name="T9" fmla="*/ 901 h 2087"/>
                  <a:gd name="T10" fmla="*/ 58 w 728"/>
                  <a:gd name="T11" fmla="*/ 909 h 2087"/>
                  <a:gd name="T12" fmla="*/ 58 w 728"/>
                  <a:gd name="T13" fmla="*/ 207 h 2087"/>
                  <a:gd name="T14" fmla="*/ 0 w 728"/>
                  <a:gd name="T15" fmla="*/ 217 h 2087"/>
                  <a:gd name="T16" fmla="*/ 0 w 728"/>
                  <a:gd name="T17" fmla="*/ 27 h 20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8"/>
                  <a:gd name="T28" fmla="*/ 0 h 2087"/>
                  <a:gd name="T29" fmla="*/ 728 w 728"/>
                  <a:gd name="T30" fmla="*/ 2087 h 20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8" h="2087">
                    <a:moveTo>
                      <a:pt x="0" y="61"/>
                    </a:moveTo>
                    <a:lnTo>
                      <a:pt x="727" y="0"/>
                    </a:lnTo>
                    <a:lnTo>
                      <a:pt x="727" y="437"/>
                    </a:lnTo>
                    <a:lnTo>
                      <a:pt x="470" y="458"/>
                    </a:lnTo>
                    <a:lnTo>
                      <a:pt x="470" y="2068"/>
                    </a:lnTo>
                    <a:lnTo>
                      <a:pt x="257" y="2086"/>
                    </a:lnTo>
                    <a:lnTo>
                      <a:pt x="257" y="476"/>
                    </a:lnTo>
                    <a:lnTo>
                      <a:pt x="0" y="498"/>
                    </a:lnTo>
                    <a:lnTo>
                      <a:pt x="0" y="61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8" name="AutoShape 5"/>
              <p:cNvSpPr>
                <a:spLocks noChangeArrowheads="1"/>
              </p:cNvSpPr>
              <p:nvPr/>
            </p:nvSpPr>
            <p:spPr bwMode="auto">
              <a:xfrm>
                <a:off x="784" y="1152"/>
                <a:ext cx="168" cy="919"/>
              </a:xfrm>
              <a:custGeom>
                <a:avLst/>
                <a:gdLst>
                  <a:gd name="T0" fmla="*/ 0 w 740"/>
                  <a:gd name="T1" fmla="*/ 27 h 2109"/>
                  <a:gd name="T2" fmla="*/ 46 w 740"/>
                  <a:gd name="T3" fmla="*/ 20 h 2109"/>
                  <a:gd name="T4" fmla="*/ 46 w 740"/>
                  <a:gd name="T5" fmla="*/ 580 h 2109"/>
                  <a:gd name="T6" fmla="*/ 120 w 740"/>
                  <a:gd name="T7" fmla="*/ 7 h 2109"/>
                  <a:gd name="T8" fmla="*/ 168 w 740"/>
                  <a:gd name="T9" fmla="*/ 0 h 2109"/>
                  <a:gd name="T10" fmla="*/ 168 w 740"/>
                  <a:gd name="T11" fmla="*/ 892 h 2109"/>
                  <a:gd name="T12" fmla="*/ 121 w 740"/>
                  <a:gd name="T13" fmla="*/ 899 h 2109"/>
                  <a:gd name="T14" fmla="*/ 121 w 740"/>
                  <a:gd name="T15" fmla="*/ 331 h 2109"/>
                  <a:gd name="T16" fmla="*/ 46 w 740"/>
                  <a:gd name="T17" fmla="*/ 911 h 2109"/>
                  <a:gd name="T18" fmla="*/ 0 w 740"/>
                  <a:gd name="T19" fmla="*/ 919 h 2109"/>
                  <a:gd name="T20" fmla="*/ 0 w 740"/>
                  <a:gd name="T21" fmla="*/ 27 h 21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0"/>
                  <a:gd name="T34" fmla="*/ 0 h 2109"/>
                  <a:gd name="T35" fmla="*/ 740 w 740"/>
                  <a:gd name="T36" fmla="*/ 2109 h 21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0" h="2109">
                    <a:moveTo>
                      <a:pt x="0" y="62"/>
                    </a:moveTo>
                    <a:lnTo>
                      <a:pt x="204" y="45"/>
                    </a:lnTo>
                    <a:lnTo>
                      <a:pt x="204" y="1331"/>
                    </a:lnTo>
                    <a:lnTo>
                      <a:pt x="530" y="17"/>
                    </a:lnTo>
                    <a:lnTo>
                      <a:pt x="739" y="0"/>
                    </a:lnTo>
                    <a:lnTo>
                      <a:pt x="739" y="2046"/>
                    </a:lnTo>
                    <a:lnTo>
                      <a:pt x="535" y="2063"/>
                    </a:lnTo>
                    <a:lnTo>
                      <a:pt x="535" y="760"/>
                    </a:lnTo>
                    <a:lnTo>
                      <a:pt x="204" y="2091"/>
                    </a:lnTo>
                    <a:lnTo>
                      <a:pt x="0" y="2108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utoShape 6"/>
              <p:cNvSpPr>
                <a:spLocks noChangeArrowheads="1"/>
              </p:cNvSpPr>
              <p:nvPr/>
            </p:nvSpPr>
            <p:spPr bwMode="auto">
              <a:xfrm>
                <a:off x="999" y="1140"/>
                <a:ext cx="185" cy="1129"/>
              </a:xfrm>
              <a:custGeom>
                <a:avLst/>
                <a:gdLst>
                  <a:gd name="T0" fmla="*/ 0 w 815"/>
                  <a:gd name="T1" fmla="*/ 4 h 2588"/>
                  <a:gd name="T2" fmla="*/ 3 w 815"/>
                  <a:gd name="T3" fmla="*/ 4 h 2588"/>
                  <a:gd name="T4" fmla="*/ 3 w 815"/>
                  <a:gd name="T5" fmla="*/ 4 h 2588"/>
                  <a:gd name="T6" fmla="*/ 48 w 815"/>
                  <a:gd name="T7" fmla="*/ 3 h 2588"/>
                  <a:gd name="T8" fmla="*/ 48 w 815"/>
                  <a:gd name="T9" fmla="*/ 705 h 2588"/>
                  <a:gd name="T10" fmla="*/ 117 w 815"/>
                  <a:gd name="T11" fmla="*/ 704 h 2588"/>
                  <a:gd name="T12" fmla="*/ 117 w 815"/>
                  <a:gd name="T13" fmla="*/ 1 h 2588"/>
                  <a:gd name="T14" fmla="*/ 166 w 815"/>
                  <a:gd name="T15" fmla="*/ 0 h 2588"/>
                  <a:gd name="T16" fmla="*/ 166 w 815"/>
                  <a:gd name="T17" fmla="*/ 702 h 2588"/>
                  <a:gd name="T18" fmla="*/ 185 w 815"/>
                  <a:gd name="T19" fmla="*/ 702 h 2588"/>
                  <a:gd name="T20" fmla="*/ 185 w 815"/>
                  <a:gd name="T21" fmla="*/ 1128 h 2588"/>
                  <a:gd name="T22" fmla="*/ 146 w 815"/>
                  <a:gd name="T23" fmla="*/ 1129 h 2588"/>
                  <a:gd name="T24" fmla="*/ 146 w 815"/>
                  <a:gd name="T25" fmla="*/ 893 h 2588"/>
                  <a:gd name="T26" fmla="*/ 3 w 815"/>
                  <a:gd name="T27" fmla="*/ 897 h 2588"/>
                  <a:gd name="T28" fmla="*/ 3 w 815"/>
                  <a:gd name="T29" fmla="*/ 897 h 2588"/>
                  <a:gd name="T30" fmla="*/ 0 w 815"/>
                  <a:gd name="T31" fmla="*/ 897 h 2588"/>
                  <a:gd name="T32" fmla="*/ 0 w 815"/>
                  <a:gd name="T33" fmla="*/ 4 h 25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5"/>
                  <a:gd name="T52" fmla="*/ 0 h 2588"/>
                  <a:gd name="T53" fmla="*/ 815 w 815"/>
                  <a:gd name="T54" fmla="*/ 2588 h 25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5" h="2588">
                    <a:moveTo>
                      <a:pt x="0" y="10"/>
                    </a:moveTo>
                    <a:lnTo>
                      <a:pt x="13" y="9"/>
                    </a:lnTo>
                    <a:lnTo>
                      <a:pt x="213" y="6"/>
                    </a:lnTo>
                    <a:lnTo>
                      <a:pt x="213" y="1616"/>
                    </a:lnTo>
                    <a:lnTo>
                      <a:pt x="517" y="1613"/>
                    </a:lnTo>
                    <a:lnTo>
                      <a:pt x="517" y="3"/>
                    </a:lnTo>
                    <a:lnTo>
                      <a:pt x="730" y="0"/>
                    </a:lnTo>
                    <a:lnTo>
                      <a:pt x="730" y="1610"/>
                    </a:lnTo>
                    <a:lnTo>
                      <a:pt x="814" y="1609"/>
                    </a:lnTo>
                    <a:lnTo>
                      <a:pt x="814" y="2585"/>
                    </a:lnTo>
                    <a:lnTo>
                      <a:pt x="642" y="2587"/>
                    </a:lnTo>
                    <a:lnTo>
                      <a:pt x="642" y="2048"/>
                    </a:lnTo>
                    <a:lnTo>
                      <a:pt x="13" y="2056"/>
                    </a:lnTo>
                    <a:lnTo>
                      <a:pt x="0" y="2057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AutoShape 7"/>
              <p:cNvSpPr>
                <a:spLocks noChangeArrowheads="1"/>
              </p:cNvSpPr>
              <p:nvPr/>
            </p:nvSpPr>
            <p:spPr bwMode="auto">
              <a:xfrm>
                <a:off x="1218" y="1133"/>
                <a:ext cx="252" cy="898"/>
              </a:xfrm>
              <a:custGeom>
                <a:avLst/>
                <a:gdLst>
                  <a:gd name="T0" fmla="*/ 48 w 1111"/>
                  <a:gd name="T1" fmla="*/ 5 h 2061"/>
                  <a:gd name="T2" fmla="*/ 97 w 1111"/>
                  <a:gd name="T3" fmla="*/ 374 h 2061"/>
                  <a:gd name="T4" fmla="*/ 122 w 1111"/>
                  <a:gd name="T5" fmla="*/ 379 h 2061"/>
                  <a:gd name="T6" fmla="*/ 132 w 1111"/>
                  <a:gd name="T7" fmla="*/ 385 h 2061"/>
                  <a:gd name="T8" fmla="*/ 140 w 1111"/>
                  <a:gd name="T9" fmla="*/ 393 h 2061"/>
                  <a:gd name="T10" fmla="*/ 147 w 1111"/>
                  <a:gd name="T11" fmla="*/ 406 h 2061"/>
                  <a:gd name="T12" fmla="*/ 154 w 1111"/>
                  <a:gd name="T13" fmla="*/ 424 h 2061"/>
                  <a:gd name="T14" fmla="*/ 160 w 1111"/>
                  <a:gd name="T15" fmla="*/ 448 h 2061"/>
                  <a:gd name="T16" fmla="*/ 166 w 1111"/>
                  <a:gd name="T17" fmla="*/ 478 h 2061"/>
                  <a:gd name="T18" fmla="*/ 170 w 1111"/>
                  <a:gd name="T19" fmla="*/ 512 h 2061"/>
                  <a:gd name="T20" fmla="*/ 173 w 1111"/>
                  <a:gd name="T21" fmla="*/ 550 h 2061"/>
                  <a:gd name="T22" fmla="*/ 175 w 1111"/>
                  <a:gd name="T23" fmla="*/ 590 h 2061"/>
                  <a:gd name="T24" fmla="*/ 176 w 1111"/>
                  <a:gd name="T25" fmla="*/ 634 h 2061"/>
                  <a:gd name="T26" fmla="*/ 175 w 1111"/>
                  <a:gd name="T27" fmla="*/ 681 h 2061"/>
                  <a:gd name="T28" fmla="*/ 174 w 1111"/>
                  <a:gd name="T29" fmla="*/ 708 h 2061"/>
                  <a:gd name="T30" fmla="*/ 172 w 1111"/>
                  <a:gd name="T31" fmla="*/ 735 h 2061"/>
                  <a:gd name="T32" fmla="*/ 170 w 1111"/>
                  <a:gd name="T33" fmla="*/ 759 h 2061"/>
                  <a:gd name="T34" fmla="*/ 167 w 1111"/>
                  <a:gd name="T35" fmla="*/ 782 h 2061"/>
                  <a:gd name="T36" fmla="*/ 164 w 1111"/>
                  <a:gd name="T37" fmla="*/ 802 h 2061"/>
                  <a:gd name="T38" fmla="*/ 160 w 1111"/>
                  <a:gd name="T39" fmla="*/ 820 h 2061"/>
                  <a:gd name="T40" fmla="*/ 155 w 1111"/>
                  <a:gd name="T41" fmla="*/ 837 h 2061"/>
                  <a:gd name="T42" fmla="*/ 150 w 1111"/>
                  <a:gd name="T43" fmla="*/ 851 h 2061"/>
                  <a:gd name="T44" fmla="*/ 142 w 1111"/>
                  <a:gd name="T45" fmla="*/ 868 h 2061"/>
                  <a:gd name="T46" fmla="*/ 128 w 1111"/>
                  <a:gd name="T47" fmla="*/ 885 h 2061"/>
                  <a:gd name="T48" fmla="*/ 112 w 1111"/>
                  <a:gd name="T49" fmla="*/ 894 h 2061"/>
                  <a:gd name="T50" fmla="*/ 0 w 1111"/>
                  <a:gd name="T51" fmla="*/ 898 h 2061"/>
                  <a:gd name="T52" fmla="*/ 48 w 1111"/>
                  <a:gd name="T53" fmla="*/ 748 h 2061"/>
                  <a:gd name="T54" fmla="*/ 98 w 1111"/>
                  <a:gd name="T55" fmla="*/ 746 h 2061"/>
                  <a:gd name="T56" fmla="*/ 105 w 1111"/>
                  <a:gd name="T57" fmla="*/ 742 h 2061"/>
                  <a:gd name="T58" fmla="*/ 111 w 1111"/>
                  <a:gd name="T59" fmla="*/ 736 h 2061"/>
                  <a:gd name="T60" fmla="*/ 115 w 1111"/>
                  <a:gd name="T61" fmla="*/ 729 h 2061"/>
                  <a:gd name="T62" fmla="*/ 118 w 1111"/>
                  <a:gd name="T63" fmla="*/ 722 h 2061"/>
                  <a:gd name="T64" fmla="*/ 120 w 1111"/>
                  <a:gd name="T65" fmla="*/ 716 h 2061"/>
                  <a:gd name="T66" fmla="*/ 121 w 1111"/>
                  <a:gd name="T67" fmla="*/ 708 h 2061"/>
                  <a:gd name="T68" fmla="*/ 123 w 1111"/>
                  <a:gd name="T69" fmla="*/ 699 h 2061"/>
                  <a:gd name="T70" fmla="*/ 124 w 1111"/>
                  <a:gd name="T71" fmla="*/ 689 h 2061"/>
                  <a:gd name="T72" fmla="*/ 125 w 1111"/>
                  <a:gd name="T73" fmla="*/ 678 h 2061"/>
                  <a:gd name="T74" fmla="*/ 126 w 1111"/>
                  <a:gd name="T75" fmla="*/ 666 h 2061"/>
                  <a:gd name="T76" fmla="*/ 126 w 1111"/>
                  <a:gd name="T77" fmla="*/ 645 h 2061"/>
                  <a:gd name="T78" fmla="*/ 127 w 1111"/>
                  <a:gd name="T79" fmla="*/ 623 h 2061"/>
                  <a:gd name="T80" fmla="*/ 126 w 1111"/>
                  <a:gd name="T81" fmla="*/ 608 h 2061"/>
                  <a:gd name="T82" fmla="*/ 125 w 1111"/>
                  <a:gd name="T83" fmla="*/ 595 h 2061"/>
                  <a:gd name="T84" fmla="*/ 125 w 1111"/>
                  <a:gd name="T85" fmla="*/ 582 h 2061"/>
                  <a:gd name="T86" fmla="*/ 123 w 1111"/>
                  <a:gd name="T87" fmla="*/ 571 h 2061"/>
                  <a:gd name="T88" fmla="*/ 122 w 1111"/>
                  <a:gd name="T89" fmla="*/ 562 h 2061"/>
                  <a:gd name="T90" fmla="*/ 120 w 1111"/>
                  <a:gd name="T91" fmla="*/ 552 h 2061"/>
                  <a:gd name="T92" fmla="*/ 118 w 1111"/>
                  <a:gd name="T93" fmla="*/ 545 h 2061"/>
                  <a:gd name="T94" fmla="*/ 115 w 1111"/>
                  <a:gd name="T95" fmla="*/ 539 h 2061"/>
                  <a:gd name="T96" fmla="*/ 110 w 1111"/>
                  <a:gd name="T97" fmla="*/ 532 h 2061"/>
                  <a:gd name="T98" fmla="*/ 102 w 1111"/>
                  <a:gd name="T99" fmla="*/ 525 h 2061"/>
                  <a:gd name="T100" fmla="*/ 92 w 1111"/>
                  <a:gd name="T101" fmla="*/ 520 h 2061"/>
                  <a:gd name="T102" fmla="*/ 48 w 1111"/>
                  <a:gd name="T103" fmla="*/ 520 h 2061"/>
                  <a:gd name="T104" fmla="*/ 203 w 1111"/>
                  <a:gd name="T105" fmla="*/ 1 h 2061"/>
                  <a:gd name="T106" fmla="*/ 252 w 1111"/>
                  <a:gd name="T107" fmla="*/ 892 h 2061"/>
                  <a:gd name="T108" fmla="*/ 203 w 1111"/>
                  <a:gd name="T109" fmla="*/ 1 h 20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1"/>
                  <a:gd name="T166" fmla="*/ 0 h 2061"/>
                  <a:gd name="T167" fmla="*/ 1111 w 1111"/>
                  <a:gd name="T168" fmla="*/ 2061 h 20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1" h="2061">
                    <a:moveTo>
                      <a:pt x="0" y="13"/>
                    </a:moveTo>
                    <a:lnTo>
                      <a:pt x="213" y="11"/>
                    </a:lnTo>
                    <a:lnTo>
                      <a:pt x="213" y="861"/>
                    </a:lnTo>
                    <a:lnTo>
                      <a:pt x="426" y="858"/>
                    </a:lnTo>
                    <a:lnTo>
                      <a:pt x="485" y="860"/>
                    </a:lnTo>
                    <a:lnTo>
                      <a:pt x="537" y="869"/>
                    </a:lnTo>
                    <a:lnTo>
                      <a:pt x="560" y="873"/>
                    </a:lnTo>
                    <a:lnTo>
                      <a:pt x="581" y="883"/>
                    </a:lnTo>
                    <a:lnTo>
                      <a:pt x="600" y="889"/>
                    </a:lnTo>
                    <a:lnTo>
                      <a:pt x="618" y="901"/>
                    </a:lnTo>
                    <a:lnTo>
                      <a:pt x="634" y="915"/>
                    </a:lnTo>
                    <a:lnTo>
                      <a:pt x="649" y="932"/>
                    </a:lnTo>
                    <a:lnTo>
                      <a:pt x="664" y="950"/>
                    </a:lnTo>
                    <a:lnTo>
                      <a:pt x="678" y="974"/>
                    </a:lnTo>
                    <a:lnTo>
                      <a:pt x="692" y="1000"/>
                    </a:lnTo>
                    <a:lnTo>
                      <a:pt x="706" y="1028"/>
                    </a:lnTo>
                    <a:lnTo>
                      <a:pt x="718" y="1061"/>
                    </a:lnTo>
                    <a:lnTo>
                      <a:pt x="730" y="1097"/>
                    </a:lnTo>
                    <a:lnTo>
                      <a:pt x="741" y="1135"/>
                    </a:lnTo>
                    <a:lnTo>
                      <a:pt x="750" y="1175"/>
                    </a:lnTo>
                    <a:lnTo>
                      <a:pt x="758" y="1218"/>
                    </a:lnTo>
                    <a:lnTo>
                      <a:pt x="764" y="1263"/>
                    </a:lnTo>
                    <a:lnTo>
                      <a:pt x="769" y="1308"/>
                    </a:lnTo>
                    <a:lnTo>
                      <a:pt x="773" y="1355"/>
                    </a:lnTo>
                    <a:lnTo>
                      <a:pt x="775" y="1405"/>
                    </a:lnTo>
                    <a:lnTo>
                      <a:pt x="776" y="1455"/>
                    </a:lnTo>
                    <a:lnTo>
                      <a:pt x="775" y="1526"/>
                    </a:lnTo>
                    <a:lnTo>
                      <a:pt x="773" y="1562"/>
                    </a:lnTo>
                    <a:lnTo>
                      <a:pt x="771" y="1595"/>
                    </a:lnTo>
                    <a:lnTo>
                      <a:pt x="768" y="1626"/>
                    </a:lnTo>
                    <a:lnTo>
                      <a:pt x="764" y="1657"/>
                    </a:lnTo>
                    <a:lnTo>
                      <a:pt x="760" y="1688"/>
                    </a:lnTo>
                    <a:lnTo>
                      <a:pt x="755" y="1716"/>
                    </a:lnTo>
                    <a:lnTo>
                      <a:pt x="750" y="1742"/>
                    </a:lnTo>
                    <a:lnTo>
                      <a:pt x="744" y="1769"/>
                    </a:lnTo>
                    <a:lnTo>
                      <a:pt x="737" y="1795"/>
                    </a:lnTo>
                    <a:lnTo>
                      <a:pt x="730" y="1819"/>
                    </a:lnTo>
                    <a:lnTo>
                      <a:pt x="722" y="1840"/>
                    </a:lnTo>
                    <a:lnTo>
                      <a:pt x="714" y="1862"/>
                    </a:lnTo>
                    <a:lnTo>
                      <a:pt x="705" y="1883"/>
                    </a:lnTo>
                    <a:lnTo>
                      <a:pt x="695" y="1902"/>
                    </a:lnTo>
                    <a:lnTo>
                      <a:pt x="685" y="1921"/>
                    </a:lnTo>
                    <a:lnTo>
                      <a:pt x="674" y="1938"/>
                    </a:lnTo>
                    <a:lnTo>
                      <a:pt x="662" y="1952"/>
                    </a:lnTo>
                    <a:lnTo>
                      <a:pt x="650" y="1969"/>
                    </a:lnTo>
                    <a:lnTo>
                      <a:pt x="624" y="1993"/>
                    </a:lnTo>
                    <a:lnTo>
                      <a:pt x="595" y="2015"/>
                    </a:lnTo>
                    <a:lnTo>
                      <a:pt x="563" y="2032"/>
                    </a:lnTo>
                    <a:lnTo>
                      <a:pt x="530" y="2044"/>
                    </a:lnTo>
                    <a:lnTo>
                      <a:pt x="493" y="2052"/>
                    </a:lnTo>
                    <a:lnTo>
                      <a:pt x="455" y="2055"/>
                    </a:lnTo>
                    <a:lnTo>
                      <a:pt x="0" y="2060"/>
                    </a:lnTo>
                    <a:lnTo>
                      <a:pt x="0" y="13"/>
                    </a:lnTo>
                    <a:close/>
                    <a:moveTo>
                      <a:pt x="213" y="1716"/>
                    </a:moveTo>
                    <a:lnTo>
                      <a:pt x="411" y="1713"/>
                    </a:lnTo>
                    <a:lnTo>
                      <a:pt x="430" y="1713"/>
                    </a:lnTo>
                    <a:lnTo>
                      <a:pt x="447" y="1708"/>
                    </a:lnTo>
                    <a:lnTo>
                      <a:pt x="463" y="1703"/>
                    </a:lnTo>
                    <a:lnTo>
                      <a:pt x="477" y="1696"/>
                    </a:lnTo>
                    <a:lnTo>
                      <a:pt x="491" y="1689"/>
                    </a:lnTo>
                    <a:lnTo>
                      <a:pt x="503" y="1676"/>
                    </a:lnTo>
                    <a:lnTo>
                      <a:pt x="508" y="1672"/>
                    </a:lnTo>
                    <a:lnTo>
                      <a:pt x="514" y="1664"/>
                    </a:lnTo>
                    <a:lnTo>
                      <a:pt x="519" y="1657"/>
                    </a:lnTo>
                    <a:lnTo>
                      <a:pt x="523" y="1650"/>
                    </a:lnTo>
                    <a:lnTo>
                      <a:pt x="528" y="1643"/>
                    </a:lnTo>
                    <a:lnTo>
                      <a:pt x="532" y="1633"/>
                    </a:lnTo>
                    <a:lnTo>
                      <a:pt x="535" y="1624"/>
                    </a:lnTo>
                    <a:lnTo>
                      <a:pt x="538" y="1614"/>
                    </a:lnTo>
                    <a:lnTo>
                      <a:pt x="542" y="1605"/>
                    </a:lnTo>
                    <a:lnTo>
                      <a:pt x="545" y="1593"/>
                    </a:lnTo>
                    <a:lnTo>
                      <a:pt x="547" y="1581"/>
                    </a:lnTo>
                    <a:lnTo>
                      <a:pt x="549" y="1569"/>
                    </a:lnTo>
                    <a:lnTo>
                      <a:pt x="551" y="1555"/>
                    </a:lnTo>
                    <a:lnTo>
                      <a:pt x="553" y="1543"/>
                    </a:lnTo>
                    <a:lnTo>
                      <a:pt x="554" y="1529"/>
                    </a:lnTo>
                    <a:lnTo>
                      <a:pt x="556" y="1512"/>
                    </a:lnTo>
                    <a:lnTo>
                      <a:pt x="557" y="1481"/>
                    </a:lnTo>
                    <a:lnTo>
                      <a:pt x="558" y="1448"/>
                    </a:lnTo>
                    <a:lnTo>
                      <a:pt x="558" y="1429"/>
                    </a:lnTo>
                    <a:lnTo>
                      <a:pt x="557" y="1412"/>
                    </a:lnTo>
                    <a:lnTo>
                      <a:pt x="556" y="1396"/>
                    </a:lnTo>
                    <a:lnTo>
                      <a:pt x="555" y="1379"/>
                    </a:lnTo>
                    <a:lnTo>
                      <a:pt x="553" y="1365"/>
                    </a:lnTo>
                    <a:lnTo>
                      <a:pt x="551" y="1351"/>
                    </a:lnTo>
                    <a:lnTo>
                      <a:pt x="549" y="1336"/>
                    </a:lnTo>
                    <a:lnTo>
                      <a:pt x="547" y="1322"/>
                    </a:lnTo>
                    <a:lnTo>
                      <a:pt x="544" y="1310"/>
                    </a:lnTo>
                    <a:lnTo>
                      <a:pt x="540" y="1299"/>
                    </a:lnTo>
                    <a:lnTo>
                      <a:pt x="536" y="1289"/>
                    </a:lnTo>
                    <a:lnTo>
                      <a:pt x="533" y="1277"/>
                    </a:lnTo>
                    <a:lnTo>
                      <a:pt x="528" y="1268"/>
                    </a:lnTo>
                    <a:lnTo>
                      <a:pt x="523" y="1261"/>
                    </a:lnTo>
                    <a:lnTo>
                      <a:pt x="519" y="1251"/>
                    </a:lnTo>
                    <a:lnTo>
                      <a:pt x="513" y="1244"/>
                    </a:lnTo>
                    <a:lnTo>
                      <a:pt x="507" y="1237"/>
                    </a:lnTo>
                    <a:lnTo>
                      <a:pt x="501" y="1230"/>
                    </a:lnTo>
                    <a:lnTo>
                      <a:pt x="486" y="1221"/>
                    </a:lnTo>
                    <a:lnTo>
                      <a:pt x="469" y="1212"/>
                    </a:lnTo>
                    <a:lnTo>
                      <a:pt x="450" y="1205"/>
                    </a:lnTo>
                    <a:lnTo>
                      <a:pt x="429" y="1198"/>
                    </a:lnTo>
                    <a:lnTo>
                      <a:pt x="405" y="1193"/>
                    </a:lnTo>
                    <a:lnTo>
                      <a:pt x="351" y="1192"/>
                    </a:lnTo>
                    <a:lnTo>
                      <a:pt x="213" y="1193"/>
                    </a:lnTo>
                    <a:lnTo>
                      <a:pt x="213" y="1716"/>
                    </a:lnTo>
                    <a:close/>
                    <a:moveTo>
                      <a:pt x="897" y="3"/>
                    </a:moveTo>
                    <a:lnTo>
                      <a:pt x="1110" y="0"/>
                    </a:lnTo>
                    <a:lnTo>
                      <a:pt x="1110" y="2047"/>
                    </a:lnTo>
                    <a:lnTo>
                      <a:pt x="897" y="2049"/>
                    </a:lnTo>
                    <a:lnTo>
                      <a:pt x="897" y="3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1" name="AutoShape 8"/>
              <p:cNvSpPr>
                <a:spLocks noChangeArrowheads="1"/>
              </p:cNvSpPr>
              <p:nvPr/>
            </p:nvSpPr>
            <p:spPr bwMode="auto">
              <a:xfrm>
                <a:off x="1512" y="1457"/>
                <a:ext cx="95" cy="239"/>
              </a:xfrm>
              <a:custGeom>
                <a:avLst/>
                <a:gdLst>
                  <a:gd name="T0" fmla="*/ 0 w 420"/>
                  <a:gd name="T1" fmla="*/ 239 h 548"/>
                  <a:gd name="T2" fmla="*/ 0 w 420"/>
                  <a:gd name="T3" fmla="*/ 2 h 548"/>
                  <a:gd name="T4" fmla="*/ 95 w 420"/>
                  <a:gd name="T5" fmla="*/ 0 h 548"/>
                  <a:gd name="T6" fmla="*/ 95 w 420"/>
                  <a:gd name="T7" fmla="*/ 236 h 548"/>
                  <a:gd name="T8" fmla="*/ 0 w 420"/>
                  <a:gd name="T9" fmla="*/ 239 h 5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548"/>
                  <a:gd name="T17" fmla="*/ 420 w 420"/>
                  <a:gd name="T18" fmla="*/ 548 h 5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548">
                    <a:moveTo>
                      <a:pt x="0" y="547"/>
                    </a:moveTo>
                    <a:lnTo>
                      <a:pt x="0" y="5"/>
                    </a:lnTo>
                    <a:lnTo>
                      <a:pt x="419" y="0"/>
                    </a:lnTo>
                    <a:lnTo>
                      <a:pt x="419" y="542"/>
                    </a:lnTo>
                    <a:lnTo>
                      <a:pt x="0" y="547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2" name="AutoShape 9"/>
              <p:cNvSpPr>
                <a:spLocks noChangeArrowheads="1"/>
              </p:cNvSpPr>
              <p:nvPr/>
            </p:nvSpPr>
            <p:spPr bwMode="auto">
              <a:xfrm>
                <a:off x="1633" y="1129"/>
                <a:ext cx="166" cy="908"/>
              </a:xfrm>
              <a:custGeom>
                <a:avLst/>
                <a:gdLst>
                  <a:gd name="T0" fmla="*/ 0 w 732"/>
                  <a:gd name="T1" fmla="*/ 0 h 2081"/>
                  <a:gd name="T2" fmla="*/ 9 w 732"/>
                  <a:gd name="T3" fmla="*/ 0 h 2081"/>
                  <a:gd name="T4" fmla="*/ 9 w 732"/>
                  <a:gd name="T5" fmla="*/ 0 h 2081"/>
                  <a:gd name="T6" fmla="*/ 48 w 732"/>
                  <a:gd name="T7" fmla="*/ 3 h 2081"/>
                  <a:gd name="T8" fmla="*/ 48 w 732"/>
                  <a:gd name="T9" fmla="*/ 331 h 2081"/>
                  <a:gd name="T10" fmla="*/ 117 w 732"/>
                  <a:gd name="T11" fmla="*/ 337 h 2081"/>
                  <a:gd name="T12" fmla="*/ 117 w 732"/>
                  <a:gd name="T13" fmla="*/ 10 h 2081"/>
                  <a:gd name="T14" fmla="*/ 166 w 732"/>
                  <a:gd name="T15" fmla="*/ 14 h 2081"/>
                  <a:gd name="T16" fmla="*/ 166 w 732"/>
                  <a:gd name="T17" fmla="*/ 908 h 2081"/>
                  <a:gd name="T18" fmla="*/ 117 w 732"/>
                  <a:gd name="T19" fmla="*/ 903 h 2081"/>
                  <a:gd name="T20" fmla="*/ 117 w 732"/>
                  <a:gd name="T21" fmla="*/ 528 h 2081"/>
                  <a:gd name="T22" fmla="*/ 48 w 732"/>
                  <a:gd name="T23" fmla="*/ 521 h 2081"/>
                  <a:gd name="T24" fmla="*/ 48 w 732"/>
                  <a:gd name="T25" fmla="*/ 897 h 2081"/>
                  <a:gd name="T26" fmla="*/ 9 w 732"/>
                  <a:gd name="T27" fmla="*/ 893 h 2081"/>
                  <a:gd name="T28" fmla="*/ 9 w 732"/>
                  <a:gd name="T29" fmla="*/ 893 h 2081"/>
                  <a:gd name="T30" fmla="*/ 0 w 732"/>
                  <a:gd name="T31" fmla="*/ 893 h 2081"/>
                  <a:gd name="T32" fmla="*/ 0 w 732"/>
                  <a:gd name="T33" fmla="*/ 0 h 20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2"/>
                  <a:gd name="T52" fmla="*/ 0 h 2081"/>
                  <a:gd name="T53" fmla="*/ 732 w 732"/>
                  <a:gd name="T54" fmla="*/ 2081 h 20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2" h="2081">
                    <a:moveTo>
                      <a:pt x="0" y="0"/>
                    </a:moveTo>
                    <a:lnTo>
                      <a:pt x="39" y="0"/>
                    </a:lnTo>
                    <a:lnTo>
                      <a:pt x="213" y="8"/>
                    </a:lnTo>
                    <a:lnTo>
                      <a:pt x="213" y="758"/>
                    </a:lnTo>
                    <a:lnTo>
                      <a:pt x="518" y="773"/>
                    </a:lnTo>
                    <a:lnTo>
                      <a:pt x="518" y="23"/>
                    </a:lnTo>
                    <a:lnTo>
                      <a:pt x="731" y="33"/>
                    </a:lnTo>
                    <a:lnTo>
                      <a:pt x="731" y="2080"/>
                    </a:lnTo>
                    <a:lnTo>
                      <a:pt x="518" y="2070"/>
                    </a:lnTo>
                    <a:lnTo>
                      <a:pt x="518" y="1210"/>
                    </a:lnTo>
                    <a:lnTo>
                      <a:pt x="213" y="1195"/>
                    </a:lnTo>
                    <a:lnTo>
                      <a:pt x="213" y="2055"/>
                    </a:lnTo>
                    <a:lnTo>
                      <a:pt x="39" y="2047"/>
                    </a:lnTo>
                    <a:lnTo>
                      <a:pt x="0" y="204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utoShape 10"/>
              <p:cNvSpPr>
                <a:spLocks noChangeArrowheads="1"/>
              </p:cNvSpPr>
              <p:nvPr/>
            </p:nvSpPr>
            <p:spPr bwMode="auto">
              <a:xfrm>
                <a:off x="1833" y="1136"/>
                <a:ext cx="171" cy="929"/>
              </a:xfrm>
              <a:custGeom>
                <a:avLst/>
                <a:gdLst>
                  <a:gd name="T0" fmla="*/ 9 w 756"/>
                  <a:gd name="T1" fmla="*/ 187 h 2131"/>
                  <a:gd name="T2" fmla="*/ 22 w 756"/>
                  <a:gd name="T3" fmla="*/ 92 h 2131"/>
                  <a:gd name="T4" fmla="*/ 35 w 756"/>
                  <a:gd name="T5" fmla="*/ 43 h 2131"/>
                  <a:gd name="T6" fmla="*/ 60 w 756"/>
                  <a:gd name="T7" fmla="*/ 6 h 2131"/>
                  <a:gd name="T8" fmla="*/ 92 w 756"/>
                  <a:gd name="T9" fmla="*/ 2 h 2131"/>
                  <a:gd name="T10" fmla="*/ 118 w 756"/>
                  <a:gd name="T11" fmla="*/ 17 h 2131"/>
                  <a:gd name="T12" fmla="*/ 136 w 756"/>
                  <a:gd name="T13" fmla="*/ 51 h 2131"/>
                  <a:gd name="T14" fmla="*/ 148 w 756"/>
                  <a:gd name="T15" fmla="*/ 98 h 2131"/>
                  <a:gd name="T16" fmla="*/ 155 w 756"/>
                  <a:gd name="T17" fmla="*/ 146 h 2131"/>
                  <a:gd name="T18" fmla="*/ 158 w 756"/>
                  <a:gd name="T19" fmla="*/ 196 h 2131"/>
                  <a:gd name="T20" fmla="*/ 160 w 756"/>
                  <a:gd name="T21" fmla="*/ 350 h 2131"/>
                  <a:gd name="T22" fmla="*/ 161 w 756"/>
                  <a:gd name="T23" fmla="*/ 767 h 2131"/>
                  <a:gd name="T24" fmla="*/ 164 w 756"/>
                  <a:gd name="T25" fmla="*/ 827 h 2131"/>
                  <a:gd name="T26" fmla="*/ 171 w 756"/>
                  <a:gd name="T27" fmla="*/ 919 h 2131"/>
                  <a:gd name="T28" fmla="*/ 119 w 756"/>
                  <a:gd name="T29" fmla="*/ 844 h 2131"/>
                  <a:gd name="T30" fmla="*/ 117 w 756"/>
                  <a:gd name="T31" fmla="*/ 817 h 2131"/>
                  <a:gd name="T32" fmla="*/ 104 w 756"/>
                  <a:gd name="T33" fmla="*/ 867 h 2131"/>
                  <a:gd name="T34" fmla="*/ 90 w 756"/>
                  <a:gd name="T35" fmla="*/ 902 h 2131"/>
                  <a:gd name="T36" fmla="*/ 76 w 756"/>
                  <a:gd name="T37" fmla="*/ 922 h 2131"/>
                  <a:gd name="T38" fmla="*/ 60 w 756"/>
                  <a:gd name="T39" fmla="*/ 928 h 2131"/>
                  <a:gd name="T40" fmla="*/ 36 w 756"/>
                  <a:gd name="T41" fmla="*/ 907 h 2131"/>
                  <a:gd name="T42" fmla="*/ 23 w 756"/>
                  <a:gd name="T43" fmla="*/ 875 h 2131"/>
                  <a:gd name="T44" fmla="*/ 12 w 756"/>
                  <a:gd name="T45" fmla="*/ 830 h 2131"/>
                  <a:gd name="T46" fmla="*/ 6 w 756"/>
                  <a:gd name="T47" fmla="*/ 788 h 2131"/>
                  <a:gd name="T48" fmla="*/ 2 w 756"/>
                  <a:gd name="T49" fmla="*/ 740 h 2131"/>
                  <a:gd name="T50" fmla="*/ 0 w 756"/>
                  <a:gd name="T51" fmla="*/ 660 h 2131"/>
                  <a:gd name="T52" fmla="*/ 2 w 756"/>
                  <a:gd name="T53" fmla="*/ 589 h 2131"/>
                  <a:gd name="T54" fmla="*/ 7 w 756"/>
                  <a:gd name="T55" fmla="*/ 526 h 2131"/>
                  <a:gd name="T56" fmla="*/ 16 w 756"/>
                  <a:gd name="T57" fmla="*/ 474 h 2131"/>
                  <a:gd name="T58" fmla="*/ 28 w 756"/>
                  <a:gd name="T59" fmla="*/ 437 h 2131"/>
                  <a:gd name="T60" fmla="*/ 44 w 756"/>
                  <a:gd name="T61" fmla="*/ 409 h 2131"/>
                  <a:gd name="T62" fmla="*/ 95 w 756"/>
                  <a:gd name="T63" fmla="*/ 358 h 2131"/>
                  <a:gd name="T64" fmla="*/ 113 w 756"/>
                  <a:gd name="T65" fmla="*/ 308 h 2131"/>
                  <a:gd name="T66" fmla="*/ 111 w 756"/>
                  <a:gd name="T67" fmla="*/ 251 h 2131"/>
                  <a:gd name="T68" fmla="*/ 109 w 756"/>
                  <a:gd name="T69" fmla="*/ 229 h 2131"/>
                  <a:gd name="T70" fmla="*/ 106 w 756"/>
                  <a:gd name="T71" fmla="*/ 211 h 2131"/>
                  <a:gd name="T72" fmla="*/ 102 w 756"/>
                  <a:gd name="T73" fmla="*/ 198 h 2131"/>
                  <a:gd name="T74" fmla="*/ 93 w 756"/>
                  <a:gd name="T75" fmla="*/ 185 h 2131"/>
                  <a:gd name="T76" fmla="*/ 77 w 756"/>
                  <a:gd name="T77" fmla="*/ 179 h 2131"/>
                  <a:gd name="T78" fmla="*/ 67 w 756"/>
                  <a:gd name="T79" fmla="*/ 188 h 2131"/>
                  <a:gd name="T80" fmla="*/ 60 w 756"/>
                  <a:gd name="T81" fmla="*/ 206 h 2131"/>
                  <a:gd name="T82" fmla="*/ 55 w 756"/>
                  <a:gd name="T83" fmla="*/ 226 h 2131"/>
                  <a:gd name="T84" fmla="*/ 50 w 756"/>
                  <a:gd name="T85" fmla="*/ 274 h 2131"/>
                  <a:gd name="T86" fmla="*/ 101 w 756"/>
                  <a:gd name="T87" fmla="*/ 500 h 2131"/>
                  <a:gd name="T88" fmla="*/ 64 w 756"/>
                  <a:gd name="T89" fmla="*/ 542 h 2131"/>
                  <a:gd name="T90" fmla="*/ 58 w 756"/>
                  <a:gd name="T91" fmla="*/ 558 h 2131"/>
                  <a:gd name="T92" fmla="*/ 53 w 756"/>
                  <a:gd name="T93" fmla="*/ 578 h 2131"/>
                  <a:gd name="T94" fmla="*/ 50 w 756"/>
                  <a:gd name="T95" fmla="*/ 599 h 2131"/>
                  <a:gd name="T96" fmla="*/ 49 w 756"/>
                  <a:gd name="T97" fmla="*/ 622 h 2131"/>
                  <a:gd name="T98" fmla="*/ 48 w 756"/>
                  <a:gd name="T99" fmla="*/ 652 h 2131"/>
                  <a:gd name="T100" fmla="*/ 49 w 756"/>
                  <a:gd name="T101" fmla="*/ 675 h 2131"/>
                  <a:gd name="T102" fmla="*/ 51 w 756"/>
                  <a:gd name="T103" fmla="*/ 697 h 2131"/>
                  <a:gd name="T104" fmla="*/ 56 w 756"/>
                  <a:gd name="T105" fmla="*/ 726 h 2131"/>
                  <a:gd name="T106" fmla="*/ 64 w 756"/>
                  <a:gd name="T107" fmla="*/ 754 h 2131"/>
                  <a:gd name="T108" fmla="*/ 75 w 756"/>
                  <a:gd name="T109" fmla="*/ 764 h 2131"/>
                  <a:gd name="T110" fmla="*/ 88 w 756"/>
                  <a:gd name="T111" fmla="*/ 755 h 2131"/>
                  <a:gd name="T112" fmla="*/ 100 w 756"/>
                  <a:gd name="T113" fmla="*/ 724 h 2131"/>
                  <a:gd name="T114" fmla="*/ 107 w 756"/>
                  <a:gd name="T115" fmla="*/ 689 h 2131"/>
                  <a:gd name="T116" fmla="*/ 111 w 756"/>
                  <a:gd name="T117" fmla="*/ 647 h 2131"/>
                  <a:gd name="T118" fmla="*/ 113 w 756"/>
                  <a:gd name="T119" fmla="*/ 603 h 2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6"/>
                  <a:gd name="T181" fmla="*/ 0 h 2131"/>
                  <a:gd name="T182" fmla="*/ 756 w 756"/>
                  <a:gd name="T183" fmla="*/ 2131 h 2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6" h="2131">
                    <a:moveTo>
                      <a:pt x="216" y="662"/>
                    </a:moveTo>
                    <a:lnTo>
                      <a:pt x="23" y="565"/>
                    </a:lnTo>
                    <a:lnTo>
                      <a:pt x="31" y="494"/>
                    </a:lnTo>
                    <a:lnTo>
                      <a:pt x="41" y="428"/>
                    </a:lnTo>
                    <a:lnTo>
                      <a:pt x="53" y="367"/>
                    </a:lnTo>
                    <a:lnTo>
                      <a:pt x="67" y="308"/>
                    </a:lnTo>
                    <a:lnTo>
                      <a:pt x="81" y="257"/>
                    </a:lnTo>
                    <a:lnTo>
                      <a:pt x="97" y="210"/>
                    </a:lnTo>
                    <a:lnTo>
                      <a:pt x="115" y="168"/>
                    </a:lnTo>
                    <a:lnTo>
                      <a:pt x="135" y="131"/>
                    </a:lnTo>
                    <a:lnTo>
                      <a:pt x="145" y="115"/>
                    </a:lnTo>
                    <a:lnTo>
                      <a:pt x="156" y="99"/>
                    </a:lnTo>
                    <a:lnTo>
                      <a:pt x="180" y="71"/>
                    </a:lnTo>
                    <a:lnTo>
                      <a:pt x="206" y="46"/>
                    </a:lnTo>
                    <a:lnTo>
                      <a:pt x="234" y="29"/>
                    </a:lnTo>
                    <a:lnTo>
                      <a:pt x="265" y="14"/>
                    </a:lnTo>
                    <a:lnTo>
                      <a:pt x="297" y="6"/>
                    </a:lnTo>
                    <a:lnTo>
                      <a:pt x="333" y="0"/>
                    </a:lnTo>
                    <a:lnTo>
                      <a:pt x="371" y="0"/>
                    </a:lnTo>
                    <a:lnTo>
                      <a:pt x="406" y="4"/>
                    </a:lnTo>
                    <a:lnTo>
                      <a:pt x="437" y="8"/>
                    </a:lnTo>
                    <a:lnTo>
                      <a:pt x="467" y="16"/>
                    </a:lnTo>
                    <a:lnTo>
                      <a:pt x="495" y="27"/>
                    </a:lnTo>
                    <a:lnTo>
                      <a:pt x="520" y="40"/>
                    </a:lnTo>
                    <a:lnTo>
                      <a:pt x="544" y="56"/>
                    </a:lnTo>
                    <a:lnTo>
                      <a:pt x="564" y="76"/>
                    </a:lnTo>
                    <a:lnTo>
                      <a:pt x="583" y="95"/>
                    </a:lnTo>
                    <a:lnTo>
                      <a:pt x="600" y="118"/>
                    </a:lnTo>
                    <a:lnTo>
                      <a:pt x="616" y="142"/>
                    </a:lnTo>
                    <a:lnTo>
                      <a:pt x="630" y="169"/>
                    </a:lnTo>
                    <a:lnTo>
                      <a:pt x="642" y="196"/>
                    </a:lnTo>
                    <a:lnTo>
                      <a:pt x="654" y="225"/>
                    </a:lnTo>
                    <a:lnTo>
                      <a:pt x="664" y="254"/>
                    </a:lnTo>
                    <a:lnTo>
                      <a:pt x="674" y="285"/>
                    </a:lnTo>
                    <a:lnTo>
                      <a:pt x="681" y="319"/>
                    </a:lnTo>
                    <a:lnTo>
                      <a:pt x="685" y="335"/>
                    </a:lnTo>
                    <a:lnTo>
                      <a:pt x="688" y="354"/>
                    </a:lnTo>
                    <a:lnTo>
                      <a:pt x="691" y="376"/>
                    </a:lnTo>
                    <a:lnTo>
                      <a:pt x="694" y="400"/>
                    </a:lnTo>
                    <a:lnTo>
                      <a:pt x="699" y="450"/>
                    </a:lnTo>
                    <a:lnTo>
                      <a:pt x="703" y="507"/>
                    </a:lnTo>
                    <a:lnTo>
                      <a:pt x="705" y="569"/>
                    </a:lnTo>
                    <a:lnTo>
                      <a:pt x="707" y="640"/>
                    </a:lnTo>
                    <a:lnTo>
                      <a:pt x="709" y="802"/>
                    </a:lnTo>
                    <a:lnTo>
                      <a:pt x="706" y="1433"/>
                    </a:lnTo>
                    <a:lnTo>
                      <a:pt x="707" y="1559"/>
                    </a:lnTo>
                    <a:lnTo>
                      <a:pt x="709" y="1668"/>
                    </a:lnTo>
                    <a:lnTo>
                      <a:pt x="712" y="1759"/>
                    </a:lnTo>
                    <a:lnTo>
                      <a:pt x="715" y="1799"/>
                    </a:lnTo>
                    <a:lnTo>
                      <a:pt x="717" y="1833"/>
                    </a:lnTo>
                    <a:lnTo>
                      <a:pt x="719" y="1866"/>
                    </a:lnTo>
                    <a:lnTo>
                      <a:pt x="723" y="1897"/>
                    </a:lnTo>
                    <a:lnTo>
                      <a:pt x="727" y="1931"/>
                    </a:lnTo>
                    <a:lnTo>
                      <a:pt x="731" y="1966"/>
                    </a:lnTo>
                    <a:lnTo>
                      <a:pt x="742" y="2036"/>
                    </a:lnTo>
                    <a:lnTo>
                      <a:pt x="755" y="2108"/>
                    </a:lnTo>
                    <a:lnTo>
                      <a:pt x="545" y="2097"/>
                    </a:lnTo>
                    <a:lnTo>
                      <a:pt x="540" y="2066"/>
                    </a:lnTo>
                    <a:lnTo>
                      <a:pt x="535" y="2031"/>
                    </a:lnTo>
                    <a:lnTo>
                      <a:pt x="524" y="1937"/>
                    </a:lnTo>
                    <a:lnTo>
                      <a:pt x="519" y="1897"/>
                    </a:lnTo>
                    <a:lnTo>
                      <a:pt x="519" y="1883"/>
                    </a:lnTo>
                    <a:lnTo>
                      <a:pt x="518" y="1878"/>
                    </a:lnTo>
                    <a:lnTo>
                      <a:pt x="517" y="1873"/>
                    </a:lnTo>
                    <a:lnTo>
                      <a:pt x="503" y="1906"/>
                    </a:lnTo>
                    <a:lnTo>
                      <a:pt x="489" y="1936"/>
                    </a:lnTo>
                    <a:lnTo>
                      <a:pt x="475" y="1964"/>
                    </a:lnTo>
                    <a:lnTo>
                      <a:pt x="460" y="1989"/>
                    </a:lnTo>
                    <a:lnTo>
                      <a:pt x="446" y="2012"/>
                    </a:lnTo>
                    <a:lnTo>
                      <a:pt x="431" y="2033"/>
                    </a:lnTo>
                    <a:lnTo>
                      <a:pt x="415" y="2051"/>
                    </a:lnTo>
                    <a:lnTo>
                      <a:pt x="400" y="2069"/>
                    </a:lnTo>
                    <a:lnTo>
                      <a:pt x="384" y="2085"/>
                    </a:lnTo>
                    <a:lnTo>
                      <a:pt x="368" y="2096"/>
                    </a:lnTo>
                    <a:lnTo>
                      <a:pt x="352" y="2107"/>
                    </a:lnTo>
                    <a:lnTo>
                      <a:pt x="336" y="2116"/>
                    </a:lnTo>
                    <a:lnTo>
                      <a:pt x="320" y="2122"/>
                    </a:lnTo>
                    <a:lnTo>
                      <a:pt x="303" y="2126"/>
                    </a:lnTo>
                    <a:lnTo>
                      <a:pt x="285" y="2130"/>
                    </a:lnTo>
                    <a:lnTo>
                      <a:pt x="267" y="2129"/>
                    </a:lnTo>
                    <a:lnTo>
                      <a:pt x="237" y="2125"/>
                    </a:lnTo>
                    <a:lnTo>
                      <a:pt x="208" y="2117"/>
                    </a:lnTo>
                    <a:lnTo>
                      <a:pt x="182" y="2101"/>
                    </a:lnTo>
                    <a:lnTo>
                      <a:pt x="157" y="2081"/>
                    </a:lnTo>
                    <a:lnTo>
                      <a:pt x="133" y="2056"/>
                    </a:lnTo>
                    <a:lnTo>
                      <a:pt x="122" y="2042"/>
                    </a:lnTo>
                    <a:lnTo>
                      <a:pt x="111" y="2027"/>
                    </a:lnTo>
                    <a:lnTo>
                      <a:pt x="101" y="2007"/>
                    </a:lnTo>
                    <a:lnTo>
                      <a:pt x="91" y="1990"/>
                    </a:lnTo>
                    <a:lnTo>
                      <a:pt x="81" y="1971"/>
                    </a:lnTo>
                    <a:lnTo>
                      <a:pt x="72" y="1949"/>
                    </a:lnTo>
                    <a:lnTo>
                      <a:pt x="55" y="1903"/>
                    </a:lnTo>
                    <a:lnTo>
                      <a:pt x="48" y="1881"/>
                    </a:lnTo>
                    <a:lnTo>
                      <a:pt x="40" y="1857"/>
                    </a:lnTo>
                    <a:lnTo>
                      <a:pt x="35" y="1831"/>
                    </a:lnTo>
                    <a:lnTo>
                      <a:pt x="28" y="1807"/>
                    </a:lnTo>
                    <a:lnTo>
                      <a:pt x="24" y="1780"/>
                    </a:lnTo>
                    <a:lnTo>
                      <a:pt x="18" y="1752"/>
                    </a:lnTo>
                    <a:lnTo>
                      <a:pt x="14" y="1725"/>
                    </a:lnTo>
                    <a:lnTo>
                      <a:pt x="10" y="1697"/>
                    </a:lnTo>
                    <a:lnTo>
                      <a:pt x="8" y="1668"/>
                    </a:lnTo>
                    <a:lnTo>
                      <a:pt x="5" y="1637"/>
                    </a:lnTo>
                    <a:lnTo>
                      <a:pt x="1" y="1578"/>
                    </a:lnTo>
                    <a:lnTo>
                      <a:pt x="0" y="1513"/>
                    </a:lnTo>
                    <a:lnTo>
                      <a:pt x="1" y="1471"/>
                    </a:lnTo>
                    <a:lnTo>
                      <a:pt x="2" y="1428"/>
                    </a:lnTo>
                    <a:lnTo>
                      <a:pt x="5" y="1388"/>
                    </a:lnTo>
                    <a:lnTo>
                      <a:pt x="9" y="1350"/>
                    </a:lnTo>
                    <a:lnTo>
                      <a:pt x="13" y="1312"/>
                    </a:lnTo>
                    <a:lnTo>
                      <a:pt x="19" y="1274"/>
                    </a:lnTo>
                    <a:lnTo>
                      <a:pt x="25" y="1239"/>
                    </a:lnTo>
                    <a:lnTo>
                      <a:pt x="33" y="1206"/>
                    </a:lnTo>
                    <a:lnTo>
                      <a:pt x="41" y="1173"/>
                    </a:lnTo>
                    <a:lnTo>
                      <a:pt x="51" y="1143"/>
                    </a:lnTo>
                    <a:lnTo>
                      <a:pt x="61" y="1115"/>
                    </a:lnTo>
                    <a:lnTo>
                      <a:pt x="72" y="1087"/>
                    </a:lnTo>
                    <a:lnTo>
                      <a:pt x="84" y="1064"/>
                    </a:lnTo>
                    <a:lnTo>
                      <a:pt x="96" y="1041"/>
                    </a:lnTo>
                    <a:lnTo>
                      <a:pt x="110" y="1020"/>
                    </a:lnTo>
                    <a:lnTo>
                      <a:pt x="124" y="1002"/>
                    </a:lnTo>
                    <a:lnTo>
                      <a:pt x="140" y="986"/>
                    </a:lnTo>
                    <a:lnTo>
                      <a:pt x="157" y="968"/>
                    </a:lnTo>
                    <a:lnTo>
                      <a:pt x="176" y="952"/>
                    </a:lnTo>
                    <a:lnTo>
                      <a:pt x="196" y="939"/>
                    </a:lnTo>
                    <a:lnTo>
                      <a:pt x="241" y="910"/>
                    </a:lnTo>
                    <a:lnTo>
                      <a:pt x="293" y="884"/>
                    </a:lnTo>
                    <a:lnTo>
                      <a:pt x="362" y="852"/>
                    </a:lnTo>
                    <a:lnTo>
                      <a:pt x="420" y="821"/>
                    </a:lnTo>
                    <a:lnTo>
                      <a:pt x="465" y="790"/>
                    </a:lnTo>
                    <a:lnTo>
                      <a:pt x="484" y="774"/>
                    </a:lnTo>
                    <a:lnTo>
                      <a:pt x="500" y="761"/>
                    </a:lnTo>
                    <a:lnTo>
                      <a:pt x="500" y="706"/>
                    </a:lnTo>
                    <a:lnTo>
                      <a:pt x="499" y="668"/>
                    </a:lnTo>
                    <a:lnTo>
                      <a:pt x="498" y="635"/>
                    </a:lnTo>
                    <a:lnTo>
                      <a:pt x="495" y="604"/>
                    </a:lnTo>
                    <a:lnTo>
                      <a:pt x="492" y="575"/>
                    </a:lnTo>
                    <a:lnTo>
                      <a:pt x="491" y="561"/>
                    </a:lnTo>
                    <a:lnTo>
                      <a:pt x="488" y="547"/>
                    </a:lnTo>
                    <a:lnTo>
                      <a:pt x="486" y="535"/>
                    </a:lnTo>
                    <a:lnTo>
                      <a:pt x="483" y="525"/>
                    </a:lnTo>
                    <a:lnTo>
                      <a:pt x="480" y="513"/>
                    </a:lnTo>
                    <a:lnTo>
                      <a:pt x="477" y="503"/>
                    </a:lnTo>
                    <a:lnTo>
                      <a:pt x="474" y="494"/>
                    </a:lnTo>
                    <a:lnTo>
                      <a:pt x="470" y="484"/>
                    </a:lnTo>
                    <a:lnTo>
                      <a:pt x="466" y="477"/>
                    </a:lnTo>
                    <a:lnTo>
                      <a:pt x="462" y="467"/>
                    </a:lnTo>
                    <a:lnTo>
                      <a:pt x="457" y="460"/>
                    </a:lnTo>
                    <a:lnTo>
                      <a:pt x="451" y="455"/>
                    </a:lnTo>
                    <a:lnTo>
                      <a:pt x="446" y="447"/>
                    </a:lnTo>
                    <a:lnTo>
                      <a:pt x="440" y="442"/>
                    </a:lnTo>
                    <a:lnTo>
                      <a:pt x="426" y="432"/>
                    </a:lnTo>
                    <a:lnTo>
                      <a:pt x="411" y="424"/>
                    </a:lnTo>
                    <a:lnTo>
                      <a:pt x="394" y="419"/>
                    </a:lnTo>
                    <a:lnTo>
                      <a:pt x="376" y="413"/>
                    </a:lnTo>
                    <a:lnTo>
                      <a:pt x="356" y="412"/>
                    </a:lnTo>
                    <a:lnTo>
                      <a:pt x="342" y="411"/>
                    </a:lnTo>
                    <a:lnTo>
                      <a:pt x="329" y="416"/>
                    </a:lnTo>
                    <a:lnTo>
                      <a:pt x="317" y="417"/>
                    </a:lnTo>
                    <a:lnTo>
                      <a:pt x="306" y="424"/>
                    </a:lnTo>
                    <a:lnTo>
                      <a:pt x="294" y="431"/>
                    </a:lnTo>
                    <a:lnTo>
                      <a:pt x="285" y="442"/>
                    </a:lnTo>
                    <a:lnTo>
                      <a:pt x="276" y="451"/>
                    </a:lnTo>
                    <a:lnTo>
                      <a:pt x="267" y="465"/>
                    </a:lnTo>
                    <a:lnTo>
                      <a:pt x="264" y="472"/>
                    </a:lnTo>
                    <a:lnTo>
                      <a:pt x="260" y="481"/>
                    </a:lnTo>
                    <a:lnTo>
                      <a:pt x="256" y="488"/>
                    </a:lnTo>
                    <a:lnTo>
                      <a:pt x="252" y="497"/>
                    </a:lnTo>
                    <a:lnTo>
                      <a:pt x="245" y="518"/>
                    </a:lnTo>
                    <a:lnTo>
                      <a:pt x="238" y="542"/>
                    </a:lnTo>
                    <a:lnTo>
                      <a:pt x="232" y="568"/>
                    </a:lnTo>
                    <a:lnTo>
                      <a:pt x="226" y="596"/>
                    </a:lnTo>
                    <a:lnTo>
                      <a:pt x="221" y="629"/>
                    </a:lnTo>
                    <a:lnTo>
                      <a:pt x="216" y="662"/>
                    </a:lnTo>
                    <a:close/>
                    <a:moveTo>
                      <a:pt x="500" y="1112"/>
                    </a:moveTo>
                    <a:lnTo>
                      <a:pt x="477" y="1130"/>
                    </a:lnTo>
                    <a:lnTo>
                      <a:pt x="448" y="1148"/>
                    </a:lnTo>
                    <a:lnTo>
                      <a:pt x="370" y="1189"/>
                    </a:lnTo>
                    <a:lnTo>
                      <a:pt x="329" y="1211"/>
                    </a:lnTo>
                    <a:lnTo>
                      <a:pt x="297" y="1233"/>
                    </a:lnTo>
                    <a:lnTo>
                      <a:pt x="283" y="1244"/>
                    </a:lnTo>
                    <a:lnTo>
                      <a:pt x="272" y="1256"/>
                    </a:lnTo>
                    <a:lnTo>
                      <a:pt x="263" y="1267"/>
                    </a:lnTo>
                    <a:lnTo>
                      <a:pt x="259" y="1274"/>
                    </a:lnTo>
                    <a:lnTo>
                      <a:pt x="255" y="1279"/>
                    </a:lnTo>
                    <a:lnTo>
                      <a:pt x="245" y="1297"/>
                    </a:lnTo>
                    <a:lnTo>
                      <a:pt x="241" y="1306"/>
                    </a:lnTo>
                    <a:lnTo>
                      <a:pt x="236" y="1318"/>
                    </a:lnTo>
                    <a:lnTo>
                      <a:pt x="233" y="1327"/>
                    </a:lnTo>
                    <a:lnTo>
                      <a:pt x="230" y="1339"/>
                    </a:lnTo>
                    <a:lnTo>
                      <a:pt x="226" y="1351"/>
                    </a:lnTo>
                    <a:lnTo>
                      <a:pt x="223" y="1363"/>
                    </a:lnTo>
                    <a:lnTo>
                      <a:pt x="222" y="1374"/>
                    </a:lnTo>
                    <a:lnTo>
                      <a:pt x="219" y="1386"/>
                    </a:lnTo>
                    <a:lnTo>
                      <a:pt x="217" y="1398"/>
                    </a:lnTo>
                    <a:lnTo>
                      <a:pt x="216" y="1412"/>
                    </a:lnTo>
                    <a:lnTo>
                      <a:pt x="215" y="1426"/>
                    </a:lnTo>
                    <a:lnTo>
                      <a:pt x="214" y="1438"/>
                    </a:lnTo>
                    <a:lnTo>
                      <a:pt x="213" y="1452"/>
                    </a:lnTo>
                    <a:lnTo>
                      <a:pt x="213" y="1467"/>
                    </a:lnTo>
                    <a:lnTo>
                      <a:pt x="214" y="1495"/>
                    </a:lnTo>
                    <a:lnTo>
                      <a:pt x="214" y="1509"/>
                    </a:lnTo>
                    <a:lnTo>
                      <a:pt x="215" y="1521"/>
                    </a:lnTo>
                    <a:lnTo>
                      <a:pt x="217" y="1536"/>
                    </a:lnTo>
                    <a:lnTo>
                      <a:pt x="218" y="1548"/>
                    </a:lnTo>
                    <a:lnTo>
                      <a:pt x="220" y="1562"/>
                    </a:lnTo>
                    <a:lnTo>
                      <a:pt x="222" y="1574"/>
                    </a:lnTo>
                    <a:lnTo>
                      <a:pt x="223" y="1586"/>
                    </a:lnTo>
                    <a:lnTo>
                      <a:pt x="226" y="1598"/>
                    </a:lnTo>
                    <a:lnTo>
                      <a:pt x="229" y="1610"/>
                    </a:lnTo>
                    <a:lnTo>
                      <a:pt x="232" y="1622"/>
                    </a:lnTo>
                    <a:lnTo>
                      <a:pt x="239" y="1644"/>
                    </a:lnTo>
                    <a:lnTo>
                      <a:pt x="247" y="1665"/>
                    </a:lnTo>
                    <a:lnTo>
                      <a:pt x="255" y="1685"/>
                    </a:lnTo>
                    <a:lnTo>
                      <a:pt x="265" y="1702"/>
                    </a:lnTo>
                    <a:lnTo>
                      <a:pt x="275" y="1716"/>
                    </a:lnTo>
                    <a:lnTo>
                      <a:pt x="285" y="1729"/>
                    </a:lnTo>
                    <a:lnTo>
                      <a:pt x="295" y="1739"/>
                    </a:lnTo>
                    <a:lnTo>
                      <a:pt x="307" y="1747"/>
                    </a:lnTo>
                    <a:lnTo>
                      <a:pt x="319" y="1749"/>
                    </a:lnTo>
                    <a:lnTo>
                      <a:pt x="331" y="1752"/>
                    </a:lnTo>
                    <a:lnTo>
                      <a:pt x="345" y="1751"/>
                    </a:lnTo>
                    <a:lnTo>
                      <a:pt x="360" y="1747"/>
                    </a:lnTo>
                    <a:lnTo>
                      <a:pt x="374" y="1740"/>
                    </a:lnTo>
                    <a:lnTo>
                      <a:pt x="388" y="1731"/>
                    </a:lnTo>
                    <a:lnTo>
                      <a:pt x="401" y="1718"/>
                    </a:lnTo>
                    <a:lnTo>
                      <a:pt x="415" y="1702"/>
                    </a:lnTo>
                    <a:lnTo>
                      <a:pt x="428" y="1683"/>
                    </a:lnTo>
                    <a:lnTo>
                      <a:pt x="441" y="1660"/>
                    </a:lnTo>
                    <a:lnTo>
                      <a:pt x="450" y="1642"/>
                    </a:lnTo>
                    <a:lnTo>
                      <a:pt x="459" y="1623"/>
                    </a:lnTo>
                    <a:lnTo>
                      <a:pt x="466" y="1602"/>
                    </a:lnTo>
                    <a:lnTo>
                      <a:pt x="473" y="1581"/>
                    </a:lnTo>
                    <a:lnTo>
                      <a:pt x="478" y="1560"/>
                    </a:lnTo>
                    <a:lnTo>
                      <a:pt x="484" y="1537"/>
                    </a:lnTo>
                    <a:lnTo>
                      <a:pt x="488" y="1511"/>
                    </a:lnTo>
                    <a:lnTo>
                      <a:pt x="491" y="1485"/>
                    </a:lnTo>
                    <a:lnTo>
                      <a:pt x="493" y="1466"/>
                    </a:lnTo>
                    <a:lnTo>
                      <a:pt x="495" y="1442"/>
                    </a:lnTo>
                    <a:lnTo>
                      <a:pt x="496" y="1414"/>
                    </a:lnTo>
                    <a:lnTo>
                      <a:pt x="498" y="1383"/>
                    </a:lnTo>
                    <a:lnTo>
                      <a:pt x="499" y="1309"/>
                    </a:lnTo>
                    <a:lnTo>
                      <a:pt x="500" y="1222"/>
                    </a:lnTo>
                    <a:lnTo>
                      <a:pt x="500" y="1112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4" name="AutoShape 11"/>
              <p:cNvSpPr>
                <a:spLocks noChangeArrowheads="1"/>
              </p:cNvSpPr>
              <p:nvPr/>
            </p:nvSpPr>
            <p:spPr bwMode="auto">
              <a:xfrm>
                <a:off x="2040" y="1167"/>
                <a:ext cx="245" cy="915"/>
              </a:xfrm>
              <a:custGeom>
                <a:avLst/>
                <a:gdLst>
                  <a:gd name="T0" fmla="*/ 0 w 1080"/>
                  <a:gd name="T1" fmla="*/ 0 h 2099"/>
                  <a:gd name="T2" fmla="*/ 44 w 1080"/>
                  <a:gd name="T3" fmla="*/ 4 h 2099"/>
                  <a:gd name="T4" fmla="*/ 44 w 1080"/>
                  <a:gd name="T5" fmla="*/ 706 h 2099"/>
                  <a:gd name="T6" fmla="*/ 100 w 1080"/>
                  <a:gd name="T7" fmla="*/ 711 h 2099"/>
                  <a:gd name="T8" fmla="*/ 100 w 1080"/>
                  <a:gd name="T9" fmla="*/ 9 h 2099"/>
                  <a:gd name="T10" fmla="*/ 145 w 1080"/>
                  <a:gd name="T11" fmla="*/ 13 h 2099"/>
                  <a:gd name="T12" fmla="*/ 145 w 1080"/>
                  <a:gd name="T13" fmla="*/ 715 h 2099"/>
                  <a:gd name="T14" fmla="*/ 200 w 1080"/>
                  <a:gd name="T15" fmla="*/ 720 h 2099"/>
                  <a:gd name="T16" fmla="*/ 200 w 1080"/>
                  <a:gd name="T17" fmla="*/ 18 h 2099"/>
                  <a:gd name="T18" fmla="*/ 245 w 1080"/>
                  <a:gd name="T19" fmla="*/ 22 h 2099"/>
                  <a:gd name="T20" fmla="*/ 245 w 1080"/>
                  <a:gd name="T21" fmla="*/ 915 h 2099"/>
                  <a:gd name="T22" fmla="*/ 0 w 1080"/>
                  <a:gd name="T23" fmla="*/ 892 h 2099"/>
                  <a:gd name="T24" fmla="*/ 0 w 1080"/>
                  <a:gd name="T25" fmla="*/ 0 h 20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80"/>
                  <a:gd name="T40" fmla="*/ 0 h 2099"/>
                  <a:gd name="T41" fmla="*/ 1080 w 1080"/>
                  <a:gd name="T42" fmla="*/ 2099 h 209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80" h="2099">
                    <a:moveTo>
                      <a:pt x="0" y="0"/>
                    </a:moveTo>
                    <a:lnTo>
                      <a:pt x="195" y="9"/>
                    </a:lnTo>
                    <a:lnTo>
                      <a:pt x="195" y="1619"/>
                    </a:lnTo>
                    <a:lnTo>
                      <a:pt x="441" y="1630"/>
                    </a:lnTo>
                    <a:lnTo>
                      <a:pt x="441" y="21"/>
                    </a:lnTo>
                    <a:lnTo>
                      <a:pt x="637" y="30"/>
                    </a:lnTo>
                    <a:lnTo>
                      <a:pt x="637" y="1640"/>
                    </a:lnTo>
                    <a:lnTo>
                      <a:pt x="883" y="1652"/>
                    </a:lnTo>
                    <a:lnTo>
                      <a:pt x="883" y="42"/>
                    </a:lnTo>
                    <a:lnTo>
                      <a:pt x="1079" y="51"/>
                    </a:lnTo>
                    <a:lnTo>
                      <a:pt x="1079" y="2098"/>
                    </a:lnTo>
                    <a:lnTo>
                      <a:pt x="0" y="20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utoShape 12"/>
              <p:cNvSpPr>
                <a:spLocks noChangeArrowheads="1"/>
              </p:cNvSpPr>
              <p:nvPr/>
            </p:nvSpPr>
            <p:spPr bwMode="auto">
              <a:xfrm>
                <a:off x="2333" y="1194"/>
                <a:ext cx="168" cy="908"/>
              </a:xfrm>
              <a:custGeom>
                <a:avLst/>
                <a:gdLst>
                  <a:gd name="T0" fmla="*/ 0 w 742"/>
                  <a:gd name="T1" fmla="*/ 0 h 2083"/>
                  <a:gd name="T2" fmla="*/ 46 w 742"/>
                  <a:gd name="T3" fmla="*/ 4 h 2083"/>
                  <a:gd name="T4" fmla="*/ 46 w 742"/>
                  <a:gd name="T5" fmla="*/ 565 h 2083"/>
                  <a:gd name="T6" fmla="*/ 120 w 742"/>
                  <a:gd name="T7" fmla="*/ 11 h 2083"/>
                  <a:gd name="T8" fmla="*/ 168 w 742"/>
                  <a:gd name="T9" fmla="*/ 15 h 2083"/>
                  <a:gd name="T10" fmla="*/ 168 w 742"/>
                  <a:gd name="T11" fmla="*/ 908 h 2083"/>
                  <a:gd name="T12" fmla="*/ 121 w 742"/>
                  <a:gd name="T13" fmla="*/ 903 h 2083"/>
                  <a:gd name="T14" fmla="*/ 121 w 742"/>
                  <a:gd name="T15" fmla="*/ 335 h 2083"/>
                  <a:gd name="T16" fmla="*/ 46 w 742"/>
                  <a:gd name="T17" fmla="*/ 896 h 2083"/>
                  <a:gd name="T18" fmla="*/ 0 w 742"/>
                  <a:gd name="T19" fmla="*/ 892 h 2083"/>
                  <a:gd name="T20" fmla="*/ 0 w 742"/>
                  <a:gd name="T21" fmla="*/ 0 h 20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2"/>
                  <a:gd name="T34" fmla="*/ 0 h 2083"/>
                  <a:gd name="T35" fmla="*/ 742 w 742"/>
                  <a:gd name="T36" fmla="*/ 2083 h 20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2" h="2083">
                    <a:moveTo>
                      <a:pt x="0" y="0"/>
                    </a:moveTo>
                    <a:lnTo>
                      <a:pt x="205" y="9"/>
                    </a:lnTo>
                    <a:lnTo>
                      <a:pt x="205" y="1296"/>
                    </a:lnTo>
                    <a:lnTo>
                      <a:pt x="532" y="25"/>
                    </a:lnTo>
                    <a:lnTo>
                      <a:pt x="741" y="35"/>
                    </a:lnTo>
                    <a:lnTo>
                      <a:pt x="741" y="2082"/>
                    </a:lnTo>
                    <a:lnTo>
                      <a:pt x="536" y="2072"/>
                    </a:lnTo>
                    <a:lnTo>
                      <a:pt x="536" y="768"/>
                    </a:lnTo>
                    <a:lnTo>
                      <a:pt x="205" y="2056"/>
                    </a:lnTo>
                    <a:lnTo>
                      <a:pt x="0" y="20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6" name="AutoShape 13"/>
              <p:cNvSpPr>
                <a:spLocks noChangeArrowheads="1"/>
              </p:cNvSpPr>
              <p:nvPr/>
            </p:nvSpPr>
            <p:spPr bwMode="auto">
              <a:xfrm>
                <a:off x="2623" y="1225"/>
                <a:ext cx="217" cy="1145"/>
              </a:xfrm>
              <a:custGeom>
                <a:avLst/>
                <a:gdLst>
                  <a:gd name="T0" fmla="*/ 177 w 957"/>
                  <a:gd name="T1" fmla="*/ 906 h 2622"/>
                  <a:gd name="T2" fmla="*/ 39 w 957"/>
                  <a:gd name="T3" fmla="*/ 893 h 2622"/>
                  <a:gd name="T4" fmla="*/ 39 w 957"/>
                  <a:gd name="T5" fmla="*/ 1128 h 2622"/>
                  <a:gd name="T6" fmla="*/ 0 w 957"/>
                  <a:gd name="T7" fmla="*/ 1124 h 2622"/>
                  <a:gd name="T8" fmla="*/ 0 w 957"/>
                  <a:gd name="T9" fmla="*/ 697 h 2622"/>
                  <a:gd name="T10" fmla="*/ 20 w 957"/>
                  <a:gd name="T11" fmla="*/ 698 h 2622"/>
                  <a:gd name="T12" fmla="*/ 23 w 957"/>
                  <a:gd name="T13" fmla="*/ 681 h 2622"/>
                  <a:gd name="T14" fmla="*/ 26 w 957"/>
                  <a:gd name="T15" fmla="*/ 660 h 2622"/>
                  <a:gd name="T16" fmla="*/ 28 w 957"/>
                  <a:gd name="T17" fmla="*/ 638 h 2622"/>
                  <a:gd name="T18" fmla="*/ 31 w 957"/>
                  <a:gd name="T19" fmla="*/ 613 h 2622"/>
                  <a:gd name="T20" fmla="*/ 34 w 957"/>
                  <a:gd name="T21" fmla="*/ 586 h 2622"/>
                  <a:gd name="T22" fmla="*/ 36 w 957"/>
                  <a:gd name="T23" fmla="*/ 555 h 2622"/>
                  <a:gd name="T24" fmla="*/ 38 w 957"/>
                  <a:gd name="T25" fmla="*/ 524 h 2622"/>
                  <a:gd name="T26" fmla="*/ 40 w 957"/>
                  <a:gd name="T27" fmla="*/ 490 h 2622"/>
                  <a:gd name="T28" fmla="*/ 42 w 957"/>
                  <a:gd name="T29" fmla="*/ 450 h 2622"/>
                  <a:gd name="T30" fmla="*/ 44 w 957"/>
                  <a:gd name="T31" fmla="*/ 406 h 2622"/>
                  <a:gd name="T32" fmla="*/ 45 w 957"/>
                  <a:gd name="T33" fmla="*/ 354 h 2622"/>
                  <a:gd name="T34" fmla="*/ 47 w 957"/>
                  <a:gd name="T35" fmla="*/ 297 h 2622"/>
                  <a:gd name="T36" fmla="*/ 49 w 957"/>
                  <a:gd name="T37" fmla="*/ 161 h 2622"/>
                  <a:gd name="T38" fmla="*/ 50 w 957"/>
                  <a:gd name="T39" fmla="*/ 0 h 2622"/>
                  <a:gd name="T40" fmla="*/ 197 w 957"/>
                  <a:gd name="T41" fmla="*/ 14 h 2622"/>
                  <a:gd name="T42" fmla="*/ 197 w 957"/>
                  <a:gd name="T43" fmla="*/ 714 h 2622"/>
                  <a:gd name="T44" fmla="*/ 217 w 957"/>
                  <a:gd name="T45" fmla="*/ 717 h 2622"/>
                  <a:gd name="T46" fmla="*/ 217 w 957"/>
                  <a:gd name="T47" fmla="*/ 1145 h 2622"/>
                  <a:gd name="T48" fmla="*/ 177 w 957"/>
                  <a:gd name="T49" fmla="*/ 1141 h 2622"/>
                  <a:gd name="T50" fmla="*/ 177 w 957"/>
                  <a:gd name="T51" fmla="*/ 906 h 2622"/>
                  <a:gd name="T52" fmla="*/ 149 w 957"/>
                  <a:gd name="T53" fmla="*/ 710 h 2622"/>
                  <a:gd name="T54" fmla="*/ 150 w 957"/>
                  <a:gd name="T55" fmla="*/ 203 h 2622"/>
                  <a:gd name="T56" fmla="*/ 91 w 957"/>
                  <a:gd name="T57" fmla="*/ 198 h 2622"/>
                  <a:gd name="T58" fmla="*/ 90 w 957"/>
                  <a:gd name="T59" fmla="*/ 287 h 2622"/>
                  <a:gd name="T60" fmla="*/ 89 w 957"/>
                  <a:gd name="T61" fmla="*/ 369 h 2622"/>
                  <a:gd name="T62" fmla="*/ 86 w 957"/>
                  <a:gd name="T63" fmla="*/ 443 h 2622"/>
                  <a:gd name="T64" fmla="*/ 84 w 957"/>
                  <a:gd name="T65" fmla="*/ 510 h 2622"/>
                  <a:gd name="T66" fmla="*/ 80 w 957"/>
                  <a:gd name="T67" fmla="*/ 569 h 2622"/>
                  <a:gd name="T68" fmla="*/ 76 w 957"/>
                  <a:gd name="T69" fmla="*/ 621 h 2622"/>
                  <a:gd name="T70" fmla="*/ 74 w 957"/>
                  <a:gd name="T71" fmla="*/ 644 h 2622"/>
                  <a:gd name="T72" fmla="*/ 72 w 957"/>
                  <a:gd name="T73" fmla="*/ 666 h 2622"/>
                  <a:gd name="T74" fmla="*/ 69 w 957"/>
                  <a:gd name="T75" fmla="*/ 685 h 2622"/>
                  <a:gd name="T76" fmla="*/ 67 w 957"/>
                  <a:gd name="T77" fmla="*/ 703 h 2622"/>
                  <a:gd name="T78" fmla="*/ 149 w 957"/>
                  <a:gd name="T79" fmla="*/ 710 h 26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57"/>
                  <a:gd name="T121" fmla="*/ 0 h 2622"/>
                  <a:gd name="T122" fmla="*/ 957 w 957"/>
                  <a:gd name="T123" fmla="*/ 2622 h 26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57" h="2622">
                    <a:moveTo>
                      <a:pt x="782" y="2074"/>
                    </a:moveTo>
                    <a:lnTo>
                      <a:pt x="173" y="2045"/>
                    </a:lnTo>
                    <a:lnTo>
                      <a:pt x="173" y="2584"/>
                    </a:lnTo>
                    <a:lnTo>
                      <a:pt x="0" y="2575"/>
                    </a:lnTo>
                    <a:lnTo>
                      <a:pt x="0" y="1595"/>
                    </a:lnTo>
                    <a:lnTo>
                      <a:pt x="87" y="1599"/>
                    </a:lnTo>
                    <a:lnTo>
                      <a:pt x="100" y="1559"/>
                    </a:lnTo>
                    <a:lnTo>
                      <a:pt x="113" y="1512"/>
                    </a:lnTo>
                    <a:lnTo>
                      <a:pt x="125" y="1461"/>
                    </a:lnTo>
                    <a:lnTo>
                      <a:pt x="137" y="1404"/>
                    </a:lnTo>
                    <a:lnTo>
                      <a:pt x="148" y="1341"/>
                    </a:lnTo>
                    <a:lnTo>
                      <a:pt x="158" y="1272"/>
                    </a:lnTo>
                    <a:lnTo>
                      <a:pt x="168" y="1199"/>
                    </a:lnTo>
                    <a:lnTo>
                      <a:pt x="178" y="1121"/>
                    </a:lnTo>
                    <a:lnTo>
                      <a:pt x="186" y="1031"/>
                    </a:lnTo>
                    <a:lnTo>
                      <a:pt x="193" y="930"/>
                    </a:lnTo>
                    <a:lnTo>
                      <a:pt x="200" y="811"/>
                    </a:lnTo>
                    <a:lnTo>
                      <a:pt x="206" y="679"/>
                    </a:lnTo>
                    <a:lnTo>
                      <a:pt x="215" y="368"/>
                    </a:lnTo>
                    <a:lnTo>
                      <a:pt x="220" y="0"/>
                    </a:lnTo>
                    <a:lnTo>
                      <a:pt x="870" y="31"/>
                    </a:lnTo>
                    <a:lnTo>
                      <a:pt x="870" y="1636"/>
                    </a:lnTo>
                    <a:lnTo>
                      <a:pt x="956" y="1641"/>
                    </a:lnTo>
                    <a:lnTo>
                      <a:pt x="956" y="2621"/>
                    </a:lnTo>
                    <a:lnTo>
                      <a:pt x="782" y="2613"/>
                    </a:lnTo>
                    <a:lnTo>
                      <a:pt x="782" y="2074"/>
                    </a:lnTo>
                    <a:close/>
                    <a:moveTo>
                      <a:pt x="659" y="1626"/>
                    </a:moveTo>
                    <a:lnTo>
                      <a:pt x="660" y="465"/>
                    </a:lnTo>
                    <a:lnTo>
                      <a:pt x="402" y="453"/>
                    </a:lnTo>
                    <a:lnTo>
                      <a:pt x="397" y="657"/>
                    </a:lnTo>
                    <a:lnTo>
                      <a:pt x="391" y="844"/>
                    </a:lnTo>
                    <a:lnTo>
                      <a:pt x="381" y="1015"/>
                    </a:lnTo>
                    <a:lnTo>
                      <a:pt x="369" y="1168"/>
                    </a:lnTo>
                    <a:lnTo>
                      <a:pt x="354" y="1303"/>
                    </a:lnTo>
                    <a:lnTo>
                      <a:pt x="337" y="1423"/>
                    </a:lnTo>
                    <a:lnTo>
                      <a:pt x="328" y="1475"/>
                    </a:lnTo>
                    <a:lnTo>
                      <a:pt x="318" y="1524"/>
                    </a:lnTo>
                    <a:lnTo>
                      <a:pt x="306" y="1569"/>
                    </a:lnTo>
                    <a:lnTo>
                      <a:pt x="295" y="1609"/>
                    </a:lnTo>
                    <a:lnTo>
                      <a:pt x="659" y="1626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7" name="AutoShape 14"/>
              <p:cNvSpPr>
                <a:spLocks noChangeArrowheads="1"/>
              </p:cNvSpPr>
              <p:nvPr/>
            </p:nvSpPr>
            <p:spPr bwMode="auto">
              <a:xfrm>
                <a:off x="2870" y="1233"/>
                <a:ext cx="178" cy="1246"/>
              </a:xfrm>
              <a:custGeom>
                <a:avLst/>
                <a:gdLst>
                  <a:gd name="T0" fmla="*/ 47 w 785"/>
                  <a:gd name="T1" fmla="*/ 127 h 2856"/>
                  <a:gd name="T2" fmla="*/ 52 w 785"/>
                  <a:gd name="T3" fmla="*/ 98 h 2856"/>
                  <a:gd name="T4" fmla="*/ 65 w 785"/>
                  <a:gd name="T5" fmla="*/ 48 h 2856"/>
                  <a:gd name="T6" fmla="*/ 80 w 785"/>
                  <a:gd name="T7" fmla="*/ 15 h 2856"/>
                  <a:gd name="T8" fmla="*/ 97 w 785"/>
                  <a:gd name="T9" fmla="*/ 1 h 2856"/>
                  <a:gd name="T10" fmla="*/ 113 w 785"/>
                  <a:gd name="T11" fmla="*/ 5 h 2856"/>
                  <a:gd name="T12" fmla="*/ 128 w 785"/>
                  <a:gd name="T13" fmla="*/ 25 h 2856"/>
                  <a:gd name="T14" fmla="*/ 141 w 785"/>
                  <a:gd name="T15" fmla="*/ 61 h 2856"/>
                  <a:gd name="T16" fmla="*/ 156 w 785"/>
                  <a:gd name="T17" fmla="*/ 126 h 2856"/>
                  <a:gd name="T18" fmla="*/ 165 w 785"/>
                  <a:gd name="T19" fmla="*/ 193 h 2856"/>
                  <a:gd name="T20" fmla="*/ 175 w 785"/>
                  <a:gd name="T21" fmla="*/ 318 h 2856"/>
                  <a:gd name="T22" fmla="*/ 177 w 785"/>
                  <a:gd name="T23" fmla="*/ 522 h 2856"/>
                  <a:gd name="T24" fmla="*/ 169 w 785"/>
                  <a:gd name="T25" fmla="*/ 708 h 2856"/>
                  <a:gd name="T26" fmla="*/ 161 w 785"/>
                  <a:gd name="T27" fmla="*/ 781 h 2856"/>
                  <a:gd name="T28" fmla="*/ 147 w 785"/>
                  <a:gd name="T29" fmla="*/ 855 h 2856"/>
                  <a:gd name="T30" fmla="*/ 134 w 785"/>
                  <a:gd name="T31" fmla="*/ 896 h 2856"/>
                  <a:gd name="T32" fmla="*/ 120 w 785"/>
                  <a:gd name="T33" fmla="*/ 921 h 2856"/>
                  <a:gd name="T34" fmla="*/ 105 w 785"/>
                  <a:gd name="T35" fmla="*/ 931 h 2856"/>
                  <a:gd name="T36" fmla="*/ 90 w 785"/>
                  <a:gd name="T37" fmla="*/ 926 h 2856"/>
                  <a:gd name="T38" fmla="*/ 77 w 785"/>
                  <a:gd name="T39" fmla="*/ 907 h 2856"/>
                  <a:gd name="T40" fmla="*/ 65 w 785"/>
                  <a:gd name="T41" fmla="*/ 871 h 2856"/>
                  <a:gd name="T42" fmla="*/ 50 w 785"/>
                  <a:gd name="T43" fmla="*/ 804 h 2856"/>
                  <a:gd name="T44" fmla="*/ 0 w 785"/>
                  <a:gd name="T45" fmla="*/ 1241 h 2856"/>
                  <a:gd name="T46" fmla="*/ 48 w 785"/>
                  <a:gd name="T47" fmla="*/ 515 h 2856"/>
                  <a:gd name="T48" fmla="*/ 51 w 785"/>
                  <a:gd name="T49" fmla="*/ 576 h 2856"/>
                  <a:gd name="T50" fmla="*/ 56 w 785"/>
                  <a:gd name="T51" fmla="*/ 638 h 2856"/>
                  <a:gd name="T52" fmla="*/ 63 w 785"/>
                  <a:gd name="T53" fmla="*/ 685 h 2856"/>
                  <a:gd name="T54" fmla="*/ 71 w 785"/>
                  <a:gd name="T55" fmla="*/ 718 h 2856"/>
                  <a:gd name="T56" fmla="*/ 79 w 785"/>
                  <a:gd name="T57" fmla="*/ 734 h 2856"/>
                  <a:gd name="T58" fmla="*/ 87 w 785"/>
                  <a:gd name="T59" fmla="*/ 743 h 2856"/>
                  <a:gd name="T60" fmla="*/ 96 w 785"/>
                  <a:gd name="T61" fmla="*/ 741 h 2856"/>
                  <a:gd name="T62" fmla="*/ 103 w 785"/>
                  <a:gd name="T63" fmla="*/ 732 h 2856"/>
                  <a:gd name="T64" fmla="*/ 110 w 785"/>
                  <a:gd name="T65" fmla="*/ 713 h 2856"/>
                  <a:gd name="T66" fmla="*/ 117 w 785"/>
                  <a:gd name="T67" fmla="*/ 679 h 2856"/>
                  <a:gd name="T68" fmla="*/ 122 w 785"/>
                  <a:gd name="T69" fmla="*/ 641 h 2856"/>
                  <a:gd name="T70" fmla="*/ 127 w 785"/>
                  <a:gd name="T71" fmla="*/ 565 h 2856"/>
                  <a:gd name="T72" fmla="*/ 129 w 785"/>
                  <a:gd name="T73" fmla="*/ 430 h 2856"/>
                  <a:gd name="T74" fmla="*/ 124 w 785"/>
                  <a:gd name="T75" fmla="*/ 317 h 2856"/>
                  <a:gd name="T76" fmla="*/ 120 w 785"/>
                  <a:gd name="T77" fmla="*/ 274 h 2856"/>
                  <a:gd name="T78" fmla="*/ 113 w 785"/>
                  <a:gd name="T79" fmla="*/ 233 h 2856"/>
                  <a:gd name="T80" fmla="*/ 106 w 785"/>
                  <a:gd name="T81" fmla="*/ 209 h 2856"/>
                  <a:gd name="T82" fmla="*/ 99 w 785"/>
                  <a:gd name="T83" fmla="*/ 193 h 2856"/>
                  <a:gd name="T84" fmla="*/ 91 w 785"/>
                  <a:gd name="T85" fmla="*/ 185 h 2856"/>
                  <a:gd name="T86" fmla="*/ 80 w 785"/>
                  <a:gd name="T87" fmla="*/ 188 h 2856"/>
                  <a:gd name="T88" fmla="*/ 72 w 785"/>
                  <a:gd name="T89" fmla="*/ 200 h 2856"/>
                  <a:gd name="T90" fmla="*/ 65 w 785"/>
                  <a:gd name="T91" fmla="*/ 220 h 2856"/>
                  <a:gd name="T92" fmla="*/ 58 w 785"/>
                  <a:gd name="T93" fmla="*/ 257 h 2856"/>
                  <a:gd name="T94" fmla="*/ 53 w 785"/>
                  <a:gd name="T95" fmla="*/ 296 h 2856"/>
                  <a:gd name="T96" fmla="*/ 50 w 785"/>
                  <a:gd name="T97" fmla="*/ 341 h 2856"/>
                  <a:gd name="T98" fmla="*/ 48 w 785"/>
                  <a:gd name="T99" fmla="*/ 445 h 28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5"/>
                  <a:gd name="T151" fmla="*/ 0 h 2856"/>
                  <a:gd name="T152" fmla="*/ 785 w 785"/>
                  <a:gd name="T153" fmla="*/ 2856 h 28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5" h="2856">
                    <a:moveTo>
                      <a:pt x="0" y="21"/>
                    </a:moveTo>
                    <a:lnTo>
                      <a:pt x="198" y="31"/>
                    </a:lnTo>
                    <a:lnTo>
                      <a:pt x="198" y="330"/>
                    </a:lnTo>
                    <a:lnTo>
                      <a:pt x="208" y="292"/>
                    </a:lnTo>
                    <a:lnTo>
                      <a:pt x="219" y="257"/>
                    </a:lnTo>
                    <a:lnTo>
                      <a:pt x="220" y="253"/>
                    </a:lnTo>
                    <a:lnTo>
                      <a:pt x="220" y="250"/>
                    </a:lnTo>
                    <a:lnTo>
                      <a:pt x="230" y="225"/>
                    </a:lnTo>
                    <a:lnTo>
                      <a:pt x="243" y="194"/>
                    </a:lnTo>
                    <a:lnTo>
                      <a:pt x="256" y="164"/>
                    </a:lnTo>
                    <a:lnTo>
                      <a:pt x="271" y="136"/>
                    </a:lnTo>
                    <a:lnTo>
                      <a:pt x="286" y="111"/>
                    </a:lnTo>
                    <a:lnTo>
                      <a:pt x="302" y="88"/>
                    </a:lnTo>
                    <a:lnTo>
                      <a:pt x="319" y="67"/>
                    </a:lnTo>
                    <a:lnTo>
                      <a:pt x="336" y="49"/>
                    </a:lnTo>
                    <a:lnTo>
                      <a:pt x="354" y="34"/>
                    </a:lnTo>
                    <a:lnTo>
                      <a:pt x="371" y="20"/>
                    </a:lnTo>
                    <a:lnTo>
                      <a:pt x="390" y="12"/>
                    </a:lnTo>
                    <a:lnTo>
                      <a:pt x="410" y="5"/>
                    </a:lnTo>
                    <a:lnTo>
                      <a:pt x="429" y="2"/>
                    </a:lnTo>
                    <a:lnTo>
                      <a:pt x="449" y="0"/>
                    </a:lnTo>
                    <a:lnTo>
                      <a:pt x="467" y="1"/>
                    </a:lnTo>
                    <a:lnTo>
                      <a:pt x="483" y="7"/>
                    </a:lnTo>
                    <a:lnTo>
                      <a:pt x="500" y="12"/>
                    </a:lnTo>
                    <a:lnTo>
                      <a:pt x="516" y="20"/>
                    </a:lnTo>
                    <a:lnTo>
                      <a:pt x="532" y="30"/>
                    </a:lnTo>
                    <a:lnTo>
                      <a:pt x="548" y="43"/>
                    </a:lnTo>
                    <a:lnTo>
                      <a:pt x="564" y="58"/>
                    </a:lnTo>
                    <a:lnTo>
                      <a:pt x="579" y="75"/>
                    </a:lnTo>
                    <a:lnTo>
                      <a:pt x="593" y="95"/>
                    </a:lnTo>
                    <a:lnTo>
                      <a:pt x="608" y="117"/>
                    </a:lnTo>
                    <a:lnTo>
                      <a:pt x="622" y="139"/>
                    </a:lnTo>
                    <a:lnTo>
                      <a:pt x="635" y="166"/>
                    </a:lnTo>
                    <a:lnTo>
                      <a:pt x="649" y="193"/>
                    </a:lnTo>
                    <a:lnTo>
                      <a:pt x="661" y="224"/>
                    </a:lnTo>
                    <a:lnTo>
                      <a:pt x="686" y="289"/>
                    </a:lnTo>
                    <a:lnTo>
                      <a:pt x="698" y="325"/>
                    </a:lnTo>
                    <a:lnTo>
                      <a:pt x="708" y="364"/>
                    </a:lnTo>
                    <a:lnTo>
                      <a:pt x="719" y="402"/>
                    </a:lnTo>
                    <a:lnTo>
                      <a:pt x="729" y="443"/>
                    </a:lnTo>
                    <a:lnTo>
                      <a:pt x="737" y="486"/>
                    </a:lnTo>
                    <a:lnTo>
                      <a:pt x="746" y="532"/>
                    </a:lnTo>
                    <a:lnTo>
                      <a:pt x="759" y="628"/>
                    </a:lnTo>
                    <a:lnTo>
                      <a:pt x="770" y="728"/>
                    </a:lnTo>
                    <a:lnTo>
                      <a:pt x="778" y="837"/>
                    </a:lnTo>
                    <a:lnTo>
                      <a:pt x="782" y="952"/>
                    </a:lnTo>
                    <a:lnTo>
                      <a:pt x="784" y="1073"/>
                    </a:lnTo>
                    <a:lnTo>
                      <a:pt x="782" y="1196"/>
                    </a:lnTo>
                    <a:lnTo>
                      <a:pt x="778" y="1312"/>
                    </a:lnTo>
                    <a:lnTo>
                      <a:pt x="770" y="1423"/>
                    </a:lnTo>
                    <a:lnTo>
                      <a:pt x="760" y="1525"/>
                    </a:lnTo>
                    <a:lnTo>
                      <a:pt x="746" y="1622"/>
                    </a:lnTo>
                    <a:lnTo>
                      <a:pt x="737" y="1666"/>
                    </a:lnTo>
                    <a:lnTo>
                      <a:pt x="729" y="1709"/>
                    </a:lnTo>
                    <a:lnTo>
                      <a:pt x="720" y="1751"/>
                    </a:lnTo>
                    <a:lnTo>
                      <a:pt x="709" y="1791"/>
                    </a:lnTo>
                    <a:lnTo>
                      <a:pt x="698" y="1828"/>
                    </a:lnTo>
                    <a:lnTo>
                      <a:pt x="686" y="1863"/>
                    </a:lnTo>
                    <a:lnTo>
                      <a:pt x="661" y="1929"/>
                    </a:lnTo>
                    <a:lnTo>
                      <a:pt x="648" y="1959"/>
                    </a:lnTo>
                    <a:lnTo>
                      <a:pt x="635" y="1984"/>
                    </a:lnTo>
                    <a:lnTo>
                      <a:pt x="621" y="2010"/>
                    </a:lnTo>
                    <a:lnTo>
                      <a:pt x="607" y="2033"/>
                    </a:lnTo>
                    <a:lnTo>
                      <a:pt x="592" y="2054"/>
                    </a:lnTo>
                    <a:lnTo>
                      <a:pt x="577" y="2072"/>
                    </a:lnTo>
                    <a:lnTo>
                      <a:pt x="562" y="2085"/>
                    </a:lnTo>
                    <a:lnTo>
                      <a:pt x="546" y="2099"/>
                    </a:lnTo>
                    <a:lnTo>
                      <a:pt x="531" y="2112"/>
                    </a:lnTo>
                    <a:lnTo>
                      <a:pt x="514" y="2121"/>
                    </a:lnTo>
                    <a:lnTo>
                      <a:pt x="498" y="2127"/>
                    </a:lnTo>
                    <a:lnTo>
                      <a:pt x="482" y="2131"/>
                    </a:lnTo>
                    <a:lnTo>
                      <a:pt x="465" y="2135"/>
                    </a:lnTo>
                    <a:lnTo>
                      <a:pt x="447" y="2134"/>
                    </a:lnTo>
                    <a:lnTo>
                      <a:pt x="431" y="2134"/>
                    </a:lnTo>
                    <a:lnTo>
                      <a:pt x="415" y="2128"/>
                    </a:lnTo>
                    <a:lnTo>
                      <a:pt x="399" y="2123"/>
                    </a:lnTo>
                    <a:lnTo>
                      <a:pt x="384" y="2115"/>
                    </a:lnTo>
                    <a:lnTo>
                      <a:pt x="369" y="2105"/>
                    </a:lnTo>
                    <a:lnTo>
                      <a:pt x="355" y="2092"/>
                    </a:lnTo>
                    <a:lnTo>
                      <a:pt x="341" y="2080"/>
                    </a:lnTo>
                    <a:lnTo>
                      <a:pt x="326" y="2062"/>
                    </a:lnTo>
                    <a:lnTo>
                      <a:pt x="312" y="2043"/>
                    </a:lnTo>
                    <a:lnTo>
                      <a:pt x="299" y="2021"/>
                    </a:lnTo>
                    <a:lnTo>
                      <a:pt x="285" y="1996"/>
                    </a:lnTo>
                    <a:lnTo>
                      <a:pt x="271" y="1967"/>
                    </a:lnTo>
                    <a:lnTo>
                      <a:pt x="256" y="1935"/>
                    </a:lnTo>
                    <a:lnTo>
                      <a:pt x="242" y="1901"/>
                    </a:lnTo>
                    <a:lnTo>
                      <a:pt x="220" y="1843"/>
                    </a:lnTo>
                    <a:lnTo>
                      <a:pt x="213" y="1824"/>
                    </a:lnTo>
                    <a:lnTo>
                      <a:pt x="213" y="2855"/>
                    </a:lnTo>
                    <a:lnTo>
                      <a:pt x="0" y="2844"/>
                    </a:lnTo>
                    <a:lnTo>
                      <a:pt x="0" y="21"/>
                    </a:lnTo>
                    <a:close/>
                    <a:moveTo>
                      <a:pt x="210" y="1021"/>
                    </a:moveTo>
                    <a:lnTo>
                      <a:pt x="211" y="1105"/>
                    </a:lnTo>
                    <a:lnTo>
                      <a:pt x="213" y="1181"/>
                    </a:lnTo>
                    <a:lnTo>
                      <a:pt x="217" y="1254"/>
                    </a:lnTo>
                    <a:lnTo>
                      <a:pt x="220" y="1293"/>
                    </a:lnTo>
                    <a:lnTo>
                      <a:pt x="220" y="1295"/>
                    </a:lnTo>
                    <a:lnTo>
                      <a:pt x="223" y="1321"/>
                    </a:lnTo>
                    <a:lnTo>
                      <a:pt x="231" y="1381"/>
                    </a:lnTo>
                    <a:lnTo>
                      <a:pt x="235" y="1410"/>
                    </a:lnTo>
                    <a:lnTo>
                      <a:pt x="240" y="1438"/>
                    </a:lnTo>
                    <a:lnTo>
                      <a:pt x="245" y="1462"/>
                    </a:lnTo>
                    <a:lnTo>
                      <a:pt x="251" y="1489"/>
                    </a:lnTo>
                    <a:lnTo>
                      <a:pt x="257" y="1510"/>
                    </a:lnTo>
                    <a:lnTo>
                      <a:pt x="264" y="1532"/>
                    </a:lnTo>
                    <a:lnTo>
                      <a:pt x="278" y="1571"/>
                    </a:lnTo>
                    <a:lnTo>
                      <a:pt x="293" y="1605"/>
                    </a:lnTo>
                    <a:lnTo>
                      <a:pt x="300" y="1619"/>
                    </a:lnTo>
                    <a:lnTo>
                      <a:pt x="308" y="1634"/>
                    </a:lnTo>
                    <a:lnTo>
                      <a:pt x="315" y="1646"/>
                    </a:lnTo>
                    <a:lnTo>
                      <a:pt x="324" y="1658"/>
                    </a:lnTo>
                    <a:lnTo>
                      <a:pt x="332" y="1668"/>
                    </a:lnTo>
                    <a:lnTo>
                      <a:pt x="341" y="1676"/>
                    </a:lnTo>
                    <a:lnTo>
                      <a:pt x="349" y="1683"/>
                    </a:lnTo>
                    <a:lnTo>
                      <a:pt x="357" y="1691"/>
                    </a:lnTo>
                    <a:lnTo>
                      <a:pt x="367" y="1696"/>
                    </a:lnTo>
                    <a:lnTo>
                      <a:pt x="376" y="1699"/>
                    </a:lnTo>
                    <a:lnTo>
                      <a:pt x="385" y="1702"/>
                    </a:lnTo>
                    <a:lnTo>
                      <a:pt x="395" y="1702"/>
                    </a:lnTo>
                    <a:lnTo>
                      <a:pt x="404" y="1703"/>
                    </a:lnTo>
                    <a:lnTo>
                      <a:pt x="412" y="1701"/>
                    </a:lnTo>
                    <a:lnTo>
                      <a:pt x="422" y="1699"/>
                    </a:lnTo>
                    <a:lnTo>
                      <a:pt x="430" y="1694"/>
                    </a:lnTo>
                    <a:lnTo>
                      <a:pt x="439" y="1690"/>
                    </a:lnTo>
                    <a:lnTo>
                      <a:pt x="447" y="1683"/>
                    </a:lnTo>
                    <a:lnTo>
                      <a:pt x="454" y="1677"/>
                    </a:lnTo>
                    <a:lnTo>
                      <a:pt x="463" y="1668"/>
                    </a:lnTo>
                    <a:lnTo>
                      <a:pt x="470" y="1658"/>
                    </a:lnTo>
                    <a:lnTo>
                      <a:pt x="478" y="1647"/>
                    </a:lnTo>
                    <a:lnTo>
                      <a:pt x="485" y="1635"/>
                    </a:lnTo>
                    <a:lnTo>
                      <a:pt x="492" y="1621"/>
                    </a:lnTo>
                    <a:lnTo>
                      <a:pt x="498" y="1608"/>
                    </a:lnTo>
                    <a:lnTo>
                      <a:pt x="505" y="1591"/>
                    </a:lnTo>
                    <a:lnTo>
                      <a:pt x="518" y="1556"/>
                    </a:lnTo>
                    <a:lnTo>
                      <a:pt x="524" y="1537"/>
                    </a:lnTo>
                    <a:lnTo>
                      <a:pt x="529" y="1516"/>
                    </a:lnTo>
                    <a:lnTo>
                      <a:pt x="535" y="1493"/>
                    </a:lnTo>
                    <a:lnTo>
                      <a:pt x="539" y="1469"/>
                    </a:lnTo>
                    <a:lnTo>
                      <a:pt x="544" y="1443"/>
                    </a:lnTo>
                    <a:lnTo>
                      <a:pt x="548" y="1418"/>
                    </a:lnTo>
                    <a:lnTo>
                      <a:pt x="555" y="1359"/>
                    </a:lnTo>
                    <a:lnTo>
                      <a:pt x="560" y="1295"/>
                    </a:lnTo>
                    <a:lnTo>
                      <a:pt x="565" y="1224"/>
                    </a:lnTo>
                    <a:lnTo>
                      <a:pt x="567" y="1148"/>
                    </a:lnTo>
                    <a:lnTo>
                      <a:pt x="567" y="1065"/>
                    </a:lnTo>
                    <a:lnTo>
                      <a:pt x="567" y="986"/>
                    </a:lnTo>
                    <a:lnTo>
                      <a:pt x="565" y="915"/>
                    </a:lnTo>
                    <a:lnTo>
                      <a:pt x="560" y="848"/>
                    </a:lnTo>
                    <a:lnTo>
                      <a:pt x="555" y="784"/>
                    </a:lnTo>
                    <a:lnTo>
                      <a:pt x="548" y="727"/>
                    </a:lnTo>
                    <a:lnTo>
                      <a:pt x="543" y="700"/>
                    </a:lnTo>
                    <a:lnTo>
                      <a:pt x="539" y="676"/>
                    </a:lnTo>
                    <a:lnTo>
                      <a:pt x="534" y="652"/>
                    </a:lnTo>
                    <a:lnTo>
                      <a:pt x="529" y="628"/>
                    </a:lnTo>
                    <a:lnTo>
                      <a:pt x="524" y="607"/>
                    </a:lnTo>
                    <a:lnTo>
                      <a:pt x="517" y="587"/>
                    </a:lnTo>
                    <a:lnTo>
                      <a:pt x="504" y="551"/>
                    </a:lnTo>
                    <a:lnTo>
                      <a:pt x="497" y="534"/>
                    </a:lnTo>
                    <a:lnTo>
                      <a:pt x="490" y="520"/>
                    </a:lnTo>
                    <a:lnTo>
                      <a:pt x="482" y="505"/>
                    </a:lnTo>
                    <a:lnTo>
                      <a:pt x="475" y="490"/>
                    </a:lnTo>
                    <a:lnTo>
                      <a:pt x="468" y="478"/>
                    </a:lnTo>
                    <a:lnTo>
                      <a:pt x="460" y="468"/>
                    </a:lnTo>
                    <a:lnTo>
                      <a:pt x="452" y="458"/>
                    </a:lnTo>
                    <a:lnTo>
                      <a:pt x="444" y="451"/>
                    </a:lnTo>
                    <a:lnTo>
                      <a:pt x="436" y="443"/>
                    </a:lnTo>
                    <a:lnTo>
                      <a:pt x="426" y="436"/>
                    </a:lnTo>
                    <a:lnTo>
                      <a:pt x="418" y="431"/>
                    </a:lnTo>
                    <a:lnTo>
                      <a:pt x="410" y="428"/>
                    </a:lnTo>
                    <a:lnTo>
                      <a:pt x="400" y="425"/>
                    </a:lnTo>
                    <a:lnTo>
                      <a:pt x="391" y="425"/>
                    </a:lnTo>
                    <a:lnTo>
                      <a:pt x="371" y="426"/>
                    </a:lnTo>
                    <a:lnTo>
                      <a:pt x="363" y="428"/>
                    </a:lnTo>
                    <a:lnTo>
                      <a:pt x="354" y="432"/>
                    </a:lnTo>
                    <a:lnTo>
                      <a:pt x="344" y="437"/>
                    </a:lnTo>
                    <a:lnTo>
                      <a:pt x="336" y="443"/>
                    </a:lnTo>
                    <a:lnTo>
                      <a:pt x="327" y="450"/>
                    </a:lnTo>
                    <a:lnTo>
                      <a:pt x="319" y="459"/>
                    </a:lnTo>
                    <a:lnTo>
                      <a:pt x="312" y="468"/>
                    </a:lnTo>
                    <a:lnTo>
                      <a:pt x="303" y="480"/>
                    </a:lnTo>
                    <a:lnTo>
                      <a:pt x="296" y="491"/>
                    </a:lnTo>
                    <a:lnTo>
                      <a:pt x="288" y="505"/>
                    </a:lnTo>
                    <a:lnTo>
                      <a:pt x="282" y="519"/>
                    </a:lnTo>
                    <a:lnTo>
                      <a:pt x="274" y="535"/>
                    </a:lnTo>
                    <a:lnTo>
                      <a:pt x="261" y="570"/>
                    </a:lnTo>
                    <a:lnTo>
                      <a:pt x="255" y="589"/>
                    </a:lnTo>
                    <a:lnTo>
                      <a:pt x="249" y="610"/>
                    </a:lnTo>
                    <a:lnTo>
                      <a:pt x="243" y="631"/>
                    </a:lnTo>
                    <a:lnTo>
                      <a:pt x="239" y="655"/>
                    </a:lnTo>
                    <a:lnTo>
                      <a:pt x="234" y="678"/>
                    </a:lnTo>
                    <a:lnTo>
                      <a:pt x="229" y="704"/>
                    </a:lnTo>
                    <a:lnTo>
                      <a:pt x="223" y="759"/>
                    </a:lnTo>
                    <a:lnTo>
                      <a:pt x="220" y="777"/>
                    </a:lnTo>
                    <a:lnTo>
                      <a:pt x="220" y="782"/>
                    </a:lnTo>
                    <a:lnTo>
                      <a:pt x="217" y="818"/>
                    </a:lnTo>
                    <a:lnTo>
                      <a:pt x="213" y="881"/>
                    </a:lnTo>
                    <a:lnTo>
                      <a:pt x="211" y="948"/>
                    </a:lnTo>
                    <a:lnTo>
                      <a:pt x="210" y="1021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8" name="AutoShape 15"/>
              <p:cNvSpPr>
                <a:spLocks noChangeArrowheads="1"/>
              </p:cNvSpPr>
              <p:nvPr/>
            </p:nvSpPr>
            <p:spPr bwMode="auto">
              <a:xfrm>
                <a:off x="3063" y="1262"/>
                <a:ext cx="188" cy="1258"/>
              </a:xfrm>
              <a:custGeom>
                <a:avLst/>
                <a:gdLst>
                  <a:gd name="T0" fmla="*/ 51 w 828"/>
                  <a:gd name="T1" fmla="*/ 5 h 2886"/>
                  <a:gd name="T2" fmla="*/ 138 w 828"/>
                  <a:gd name="T3" fmla="*/ 13 h 2886"/>
                  <a:gd name="T4" fmla="*/ 123 w 828"/>
                  <a:gd name="T5" fmla="*/ 870 h 2886"/>
                  <a:gd name="T6" fmla="*/ 109 w 828"/>
                  <a:gd name="T7" fmla="*/ 1060 h 2886"/>
                  <a:gd name="T8" fmla="*/ 102 w 828"/>
                  <a:gd name="T9" fmla="*/ 1119 h 2886"/>
                  <a:gd name="T10" fmla="*/ 99 w 828"/>
                  <a:gd name="T11" fmla="*/ 1142 h 2886"/>
                  <a:gd name="T12" fmla="*/ 96 w 828"/>
                  <a:gd name="T13" fmla="*/ 1161 h 2886"/>
                  <a:gd name="T14" fmla="*/ 93 w 828"/>
                  <a:gd name="T15" fmla="*/ 1178 h 2886"/>
                  <a:gd name="T16" fmla="*/ 90 w 828"/>
                  <a:gd name="T17" fmla="*/ 1193 h 2886"/>
                  <a:gd name="T18" fmla="*/ 86 w 828"/>
                  <a:gd name="T19" fmla="*/ 1207 h 2886"/>
                  <a:gd name="T20" fmla="*/ 82 w 828"/>
                  <a:gd name="T21" fmla="*/ 1218 h 2886"/>
                  <a:gd name="T22" fmla="*/ 78 w 828"/>
                  <a:gd name="T23" fmla="*/ 1230 h 2886"/>
                  <a:gd name="T24" fmla="*/ 73 w 828"/>
                  <a:gd name="T25" fmla="*/ 1238 h 2886"/>
                  <a:gd name="T26" fmla="*/ 68 w 828"/>
                  <a:gd name="T27" fmla="*/ 1245 h 2886"/>
                  <a:gd name="T28" fmla="*/ 62 w 828"/>
                  <a:gd name="T29" fmla="*/ 1251 h 2886"/>
                  <a:gd name="T30" fmla="*/ 56 w 828"/>
                  <a:gd name="T31" fmla="*/ 1255 h 2886"/>
                  <a:gd name="T32" fmla="*/ 43 w 828"/>
                  <a:gd name="T33" fmla="*/ 1258 h 2886"/>
                  <a:gd name="T34" fmla="*/ 30 w 828"/>
                  <a:gd name="T35" fmla="*/ 1252 h 2886"/>
                  <a:gd name="T36" fmla="*/ 16 w 828"/>
                  <a:gd name="T37" fmla="*/ 1241 h 2886"/>
                  <a:gd name="T38" fmla="*/ 17 w 828"/>
                  <a:gd name="T39" fmla="*/ 1061 h 2886"/>
                  <a:gd name="T40" fmla="*/ 27 w 828"/>
                  <a:gd name="T41" fmla="*/ 1067 h 2886"/>
                  <a:gd name="T42" fmla="*/ 32 w 828"/>
                  <a:gd name="T43" fmla="*/ 1068 h 2886"/>
                  <a:gd name="T44" fmla="*/ 40 w 828"/>
                  <a:gd name="T45" fmla="*/ 1066 h 2886"/>
                  <a:gd name="T46" fmla="*/ 44 w 828"/>
                  <a:gd name="T47" fmla="*/ 1062 h 2886"/>
                  <a:gd name="T48" fmla="*/ 47 w 828"/>
                  <a:gd name="T49" fmla="*/ 1057 h 2886"/>
                  <a:gd name="T50" fmla="*/ 50 w 828"/>
                  <a:gd name="T51" fmla="*/ 1050 h 2886"/>
                  <a:gd name="T52" fmla="*/ 52 w 828"/>
                  <a:gd name="T53" fmla="*/ 1042 h 2886"/>
                  <a:gd name="T54" fmla="*/ 55 w 828"/>
                  <a:gd name="T55" fmla="*/ 1033 h 2886"/>
                  <a:gd name="T56" fmla="*/ 57 w 828"/>
                  <a:gd name="T57" fmla="*/ 1022 h 2886"/>
                  <a:gd name="T58" fmla="*/ 61 w 828"/>
                  <a:gd name="T59" fmla="*/ 996 h 2886"/>
                  <a:gd name="T60" fmla="*/ 64 w 828"/>
                  <a:gd name="T61" fmla="*/ 967 h 2886"/>
                  <a:gd name="T62" fmla="*/ 67 w 828"/>
                  <a:gd name="T63" fmla="*/ 935 h 2886"/>
                  <a:gd name="T64" fmla="*/ 69 w 828"/>
                  <a:gd name="T65" fmla="*/ 901 h 28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8"/>
                  <a:gd name="T100" fmla="*/ 0 h 2886"/>
                  <a:gd name="T101" fmla="*/ 828 w 828"/>
                  <a:gd name="T102" fmla="*/ 2886 h 28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8" h="2886">
                    <a:moveTo>
                      <a:pt x="0" y="0"/>
                    </a:moveTo>
                    <a:lnTo>
                      <a:pt x="226" y="11"/>
                    </a:lnTo>
                    <a:lnTo>
                      <a:pt x="419" y="1473"/>
                    </a:lnTo>
                    <a:lnTo>
                      <a:pt x="606" y="29"/>
                    </a:lnTo>
                    <a:lnTo>
                      <a:pt x="827" y="40"/>
                    </a:lnTo>
                    <a:lnTo>
                      <a:pt x="543" y="1995"/>
                    </a:lnTo>
                    <a:lnTo>
                      <a:pt x="492" y="2348"/>
                    </a:lnTo>
                    <a:lnTo>
                      <a:pt x="478" y="2431"/>
                    </a:lnTo>
                    <a:lnTo>
                      <a:pt x="465" y="2506"/>
                    </a:lnTo>
                    <a:lnTo>
                      <a:pt x="451" y="2567"/>
                    </a:lnTo>
                    <a:lnTo>
                      <a:pt x="445" y="2595"/>
                    </a:lnTo>
                    <a:lnTo>
                      <a:pt x="438" y="2619"/>
                    </a:lnTo>
                    <a:lnTo>
                      <a:pt x="432" y="2642"/>
                    </a:lnTo>
                    <a:lnTo>
                      <a:pt x="425" y="2663"/>
                    </a:lnTo>
                    <a:lnTo>
                      <a:pt x="419" y="2684"/>
                    </a:lnTo>
                    <a:lnTo>
                      <a:pt x="411" y="2703"/>
                    </a:lnTo>
                    <a:lnTo>
                      <a:pt x="404" y="2721"/>
                    </a:lnTo>
                    <a:lnTo>
                      <a:pt x="396" y="2738"/>
                    </a:lnTo>
                    <a:lnTo>
                      <a:pt x="389" y="2754"/>
                    </a:lnTo>
                    <a:lnTo>
                      <a:pt x="380" y="2770"/>
                    </a:lnTo>
                    <a:lnTo>
                      <a:pt x="372" y="2784"/>
                    </a:lnTo>
                    <a:lnTo>
                      <a:pt x="363" y="2795"/>
                    </a:lnTo>
                    <a:lnTo>
                      <a:pt x="353" y="2809"/>
                    </a:lnTo>
                    <a:lnTo>
                      <a:pt x="343" y="2821"/>
                    </a:lnTo>
                    <a:lnTo>
                      <a:pt x="333" y="2830"/>
                    </a:lnTo>
                    <a:lnTo>
                      <a:pt x="323" y="2841"/>
                    </a:lnTo>
                    <a:lnTo>
                      <a:pt x="311" y="2848"/>
                    </a:lnTo>
                    <a:lnTo>
                      <a:pt x="299" y="2857"/>
                    </a:lnTo>
                    <a:lnTo>
                      <a:pt x="287" y="2863"/>
                    </a:lnTo>
                    <a:lnTo>
                      <a:pt x="275" y="2870"/>
                    </a:lnTo>
                    <a:lnTo>
                      <a:pt x="262" y="2874"/>
                    </a:lnTo>
                    <a:lnTo>
                      <a:pt x="248" y="2878"/>
                    </a:lnTo>
                    <a:lnTo>
                      <a:pt x="220" y="2884"/>
                    </a:lnTo>
                    <a:lnTo>
                      <a:pt x="191" y="2885"/>
                    </a:lnTo>
                    <a:lnTo>
                      <a:pt x="160" y="2881"/>
                    </a:lnTo>
                    <a:lnTo>
                      <a:pt x="130" y="2872"/>
                    </a:lnTo>
                    <a:lnTo>
                      <a:pt x="100" y="2861"/>
                    </a:lnTo>
                    <a:lnTo>
                      <a:pt x="70" y="2846"/>
                    </a:lnTo>
                    <a:lnTo>
                      <a:pt x="52" y="2420"/>
                    </a:lnTo>
                    <a:lnTo>
                      <a:pt x="76" y="2433"/>
                    </a:lnTo>
                    <a:lnTo>
                      <a:pt x="99" y="2441"/>
                    </a:lnTo>
                    <a:lnTo>
                      <a:pt x="121" y="2447"/>
                    </a:lnTo>
                    <a:lnTo>
                      <a:pt x="131" y="2450"/>
                    </a:lnTo>
                    <a:lnTo>
                      <a:pt x="141" y="2450"/>
                    </a:lnTo>
                    <a:lnTo>
                      <a:pt x="159" y="2449"/>
                    </a:lnTo>
                    <a:lnTo>
                      <a:pt x="176" y="2445"/>
                    </a:lnTo>
                    <a:lnTo>
                      <a:pt x="184" y="2440"/>
                    </a:lnTo>
                    <a:lnTo>
                      <a:pt x="192" y="2436"/>
                    </a:lnTo>
                    <a:lnTo>
                      <a:pt x="199" y="2431"/>
                    </a:lnTo>
                    <a:lnTo>
                      <a:pt x="206" y="2425"/>
                    </a:lnTo>
                    <a:lnTo>
                      <a:pt x="212" y="2418"/>
                    </a:lnTo>
                    <a:lnTo>
                      <a:pt x="219" y="2409"/>
                    </a:lnTo>
                    <a:lnTo>
                      <a:pt x="225" y="2402"/>
                    </a:lnTo>
                    <a:lnTo>
                      <a:pt x="231" y="2390"/>
                    </a:lnTo>
                    <a:lnTo>
                      <a:pt x="237" y="2381"/>
                    </a:lnTo>
                    <a:lnTo>
                      <a:pt x="242" y="2369"/>
                    </a:lnTo>
                    <a:lnTo>
                      <a:pt x="247" y="2358"/>
                    </a:lnTo>
                    <a:lnTo>
                      <a:pt x="252" y="2344"/>
                    </a:lnTo>
                    <a:lnTo>
                      <a:pt x="260" y="2316"/>
                    </a:lnTo>
                    <a:lnTo>
                      <a:pt x="268" y="2285"/>
                    </a:lnTo>
                    <a:lnTo>
                      <a:pt x="276" y="2255"/>
                    </a:lnTo>
                    <a:lnTo>
                      <a:pt x="282" y="2219"/>
                    </a:lnTo>
                    <a:lnTo>
                      <a:pt x="289" y="2184"/>
                    </a:lnTo>
                    <a:lnTo>
                      <a:pt x="295" y="2146"/>
                    </a:lnTo>
                    <a:lnTo>
                      <a:pt x="301" y="2109"/>
                    </a:lnTo>
                    <a:lnTo>
                      <a:pt x="306" y="20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9" name="AutoShape 16"/>
              <p:cNvSpPr>
                <a:spLocks noChangeArrowheads="1"/>
              </p:cNvSpPr>
              <p:nvPr/>
            </p:nvSpPr>
            <p:spPr bwMode="auto">
              <a:xfrm>
                <a:off x="3260" y="1267"/>
                <a:ext cx="157" cy="931"/>
              </a:xfrm>
              <a:custGeom>
                <a:avLst/>
                <a:gdLst>
                  <a:gd name="T0" fmla="*/ 81 w 694"/>
                  <a:gd name="T1" fmla="*/ 389 h 2136"/>
                  <a:gd name="T2" fmla="*/ 88 w 694"/>
                  <a:gd name="T3" fmla="*/ 384 h 2136"/>
                  <a:gd name="T4" fmla="*/ 94 w 694"/>
                  <a:gd name="T5" fmla="*/ 371 h 2136"/>
                  <a:gd name="T6" fmla="*/ 99 w 694"/>
                  <a:gd name="T7" fmla="*/ 347 h 2136"/>
                  <a:gd name="T8" fmla="*/ 103 w 694"/>
                  <a:gd name="T9" fmla="*/ 314 h 2136"/>
                  <a:gd name="T10" fmla="*/ 104 w 694"/>
                  <a:gd name="T11" fmla="*/ 277 h 2136"/>
                  <a:gd name="T12" fmla="*/ 103 w 694"/>
                  <a:gd name="T13" fmla="*/ 236 h 2136"/>
                  <a:gd name="T14" fmla="*/ 98 w 694"/>
                  <a:gd name="T15" fmla="*/ 198 h 2136"/>
                  <a:gd name="T16" fmla="*/ 94 w 694"/>
                  <a:gd name="T17" fmla="*/ 183 h 2136"/>
                  <a:gd name="T18" fmla="*/ 90 w 694"/>
                  <a:gd name="T19" fmla="*/ 171 h 2136"/>
                  <a:gd name="T20" fmla="*/ 82 w 694"/>
                  <a:gd name="T21" fmla="*/ 163 h 2136"/>
                  <a:gd name="T22" fmla="*/ 72 w 694"/>
                  <a:gd name="T23" fmla="*/ 164 h 2136"/>
                  <a:gd name="T24" fmla="*/ 64 w 694"/>
                  <a:gd name="T25" fmla="*/ 174 h 2136"/>
                  <a:gd name="T26" fmla="*/ 59 w 694"/>
                  <a:gd name="T27" fmla="*/ 189 h 2136"/>
                  <a:gd name="T28" fmla="*/ 55 w 694"/>
                  <a:gd name="T29" fmla="*/ 213 h 2136"/>
                  <a:gd name="T30" fmla="*/ 48 w 694"/>
                  <a:gd name="T31" fmla="*/ 275 h 2136"/>
                  <a:gd name="T32" fmla="*/ 13 w 694"/>
                  <a:gd name="T33" fmla="*/ 162 h 2136"/>
                  <a:gd name="T34" fmla="*/ 19 w 694"/>
                  <a:gd name="T35" fmla="*/ 116 h 2136"/>
                  <a:gd name="T36" fmla="*/ 29 w 694"/>
                  <a:gd name="T37" fmla="*/ 70 h 2136"/>
                  <a:gd name="T38" fmla="*/ 50 w 694"/>
                  <a:gd name="T39" fmla="*/ 20 h 2136"/>
                  <a:gd name="T40" fmla="*/ 74 w 694"/>
                  <a:gd name="T41" fmla="*/ 0 h 2136"/>
                  <a:gd name="T42" fmla="*/ 102 w 694"/>
                  <a:gd name="T43" fmla="*/ 13 h 2136"/>
                  <a:gd name="T44" fmla="*/ 124 w 694"/>
                  <a:gd name="T45" fmla="*/ 53 h 2136"/>
                  <a:gd name="T46" fmla="*/ 135 w 694"/>
                  <a:gd name="T47" fmla="*/ 97 h 2136"/>
                  <a:gd name="T48" fmla="*/ 142 w 694"/>
                  <a:gd name="T49" fmla="*/ 139 h 2136"/>
                  <a:gd name="T50" fmla="*/ 146 w 694"/>
                  <a:gd name="T51" fmla="*/ 186 h 2136"/>
                  <a:gd name="T52" fmla="*/ 149 w 694"/>
                  <a:gd name="T53" fmla="*/ 238 h 2136"/>
                  <a:gd name="T54" fmla="*/ 148 w 694"/>
                  <a:gd name="T55" fmla="*/ 298 h 2136"/>
                  <a:gd name="T56" fmla="*/ 145 w 694"/>
                  <a:gd name="T57" fmla="*/ 356 h 2136"/>
                  <a:gd name="T58" fmla="*/ 137 w 694"/>
                  <a:gd name="T59" fmla="*/ 402 h 2136"/>
                  <a:gd name="T60" fmla="*/ 124 w 694"/>
                  <a:gd name="T61" fmla="*/ 443 h 2136"/>
                  <a:gd name="T62" fmla="*/ 126 w 694"/>
                  <a:gd name="T63" fmla="*/ 478 h 2136"/>
                  <a:gd name="T64" fmla="*/ 141 w 694"/>
                  <a:gd name="T65" fmla="*/ 520 h 2136"/>
                  <a:gd name="T66" fmla="*/ 150 w 694"/>
                  <a:gd name="T67" fmla="*/ 568 h 2136"/>
                  <a:gd name="T68" fmla="*/ 155 w 694"/>
                  <a:gd name="T69" fmla="*/ 608 h 2136"/>
                  <a:gd name="T70" fmla="*/ 157 w 694"/>
                  <a:gd name="T71" fmla="*/ 683 h 2136"/>
                  <a:gd name="T72" fmla="*/ 155 w 694"/>
                  <a:gd name="T73" fmla="*/ 734 h 2136"/>
                  <a:gd name="T74" fmla="*/ 152 w 694"/>
                  <a:gd name="T75" fmla="*/ 780 h 2136"/>
                  <a:gd name="T76" fmla="*/ 145 w 694"/>
                  <a:gd name="T77" fmla="*/ 822 h 2136"/>
                  <a:gd name="T78" fmla="*/ 134 w 694"/>
                  <a:gd name="T79" fmla="*/ 869 h 2136"/>
                  <a:gd name="T80" fmla="*/ 119 w 694"/>
                  <a:gd name="T81" fmla="*/ 904 h 2136"/>
                  <a:gd name="T82" fmla="*/ 89 w 694"/>
                  <a:gd name="T83" fmla="*/ 930 h 2136"/>
                  <a:gd name="T84" fmla="*/ 57 w 694"/>
                  <a:gd name="T85" fmla="*/ 920 h 2136"/>
                  <a:gd name="T86" fmla="*/ 32 w 694"/>
                  <a:gd name="T87" fmla="*/ 878 h 2136"/>
                  <a:gd name="T88" fmla="*/ 14 w 694"/>
                  <a:gd name="T89" fmla="*/ 807 h 2136"/>
                  <a:gd name="T90" fmla="*/ 2 w 694"/>
                  <a:gd name="T91" fmla="*/ 705 h 2136"/>
                  <a:gd name="T92" fmla="*/ 47 w 694"/>
                  <a:gd name="T93" fmla="*/ 671 h 2136"/>
                  <a:gd name="T94" fmla="*/ 54 w 694"/>
                  <a:gd name="T95" fmla="*/ 720 h 2136"/>
                  <a:gd name="T96" fmla="*/ 63 w 694"/>
                  <a:gd name="T97" fmla="*/ 753 h 2136"/>
                  <a:gd name="T98" fmla="*/ 73 w 694"/>
                  <a:gd name="T99" fmla="*/ 771 h 2136"/>
                  <a:gd name="T100" fmla="*/ 86 w 694"/>
                  <a:gd name="T101" fmla="*/ 771 h 2136"/>
                  <a:gd name="T102" fmla="*/ 95 w 694"/>
                  <a:gd name="T103" fmla="*/ 758 h 2136"/>
                  <a:gd name="T104" fmla="*/ 100 w 694"/>
                  <a:gd name="T105" fmla="*/ 744 h 2136"/>
                  <a:gd name="T106" fmla="*/ 106 w 694"/>
                  <a:gd name="T107" fmla="*/ 712 h 2136"/>
                  <a:gd name="T108" fmla="*/ 108 w 694"/>
                  <a:gd name="T109" fmla="*/ 692 h 2136"/>
                  <a:gd name="T110" fmla="*/ 109 w 694"/>
                  <a:gd name="T111" fmla="*/ 670 h 2136"/>
                  <a:gd name="T112" fmla="*/ 109 w 694"/>
                  <a:gd name="T113" fmla="*/ 646 h 2136"/>
                  <a:gd name="T114" fmla="*/ 108 w 694"/>
                  <a:gd name="T115" fmla="*/ 622 h 2136"/>
                  <a:gd name="T116" fmla="*/ 106 w 694"/>
                  <a:gd name="T117" fmla="*/ 601 h 2136"/>
                  <a:gd name="T118" fmla="*/ 102 w 694"/>
                  <a:gd name="T119" fmla="*/ 584 h 2136"/>
                  <a:gd name="T120" fmla="*/ 96 w 694"/>
                  <a:gd name="T121" fmla="*/ 562 h 2136"/>
                  <a:gd name="T122" fmla="*/ 85 w 694"/>
                  <a:gd name="T123" fmla="*/ 547 h 21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4"/>
                  <a:gd name="T187" fmla="*/ 0 h 2136"/>
                  <a:gd name="T188" fmla="*/ 694 w 694"/>
                  <a:gd name="T189" fmla="*/ 2136 h 21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4" h="2136">
                    <a:moveTo>
                      <a:pt x="310" y="1247"/>
                    </a:moveTo>
                    <a:lnTo>
                      <a:pt x="310" y="896"/>
                    </a:lnTo>
                    <a:lnTo>
                      <a:pt x="336" y="894"/>
                    </a:lnTo>
                    <a:lnTo>
                      <a:pt x="358" y="893"/>
                    </a:lnTo>
                    <a:lnTo>
                      <a:pt x="367" y="891"/>
                    </a:lnTo>
                    <a:lnTo>
                      <a:pt x="376" y="887"/>
                    </a:lnTo>
                    <a:lnTo>
                      <a:pt x="384" y="885"/>
                    </a:lnTo>
                    <a:lnTo>
                      <a:pt x="390" y="880"/>
                    </a:lnTo>
                    <a:lnTo>
                      <a:pt x="397" y="876"/>
                    </a:lnTo>
                    <a:lnTo>
                      <a:pt x="402" y="869"/>
                    </a:lnTo>
                    <a:lnTo>
                      <a:pt x="409" y="860"/>
                    </a:lnTo>
                    <a:lnTo>
                      <a:pt x="414" y="851"/>
                    </a:lnTo>
                    <a:lnTo>
                      <a:pt x="421" y="839"/>
                    </a:lnTo>
                    <a:lnTo>
                      <a:pt x="427" y="828"/>
                    </a:lnTo>
                    <a:lnTo>
                      <a:pt x="432" y="811"/>
                    </a:lnTo>
                    <a:lnTo>
                      <a:pt x="438" y="795"/>
                    </a:lnTo>
                    <a:lnTo>
                      <a:pt x="443" y="776"/>
                    </a:lnTo>
                    <a:lnTo>
                      <a:pt x="448" y="760"/>
                    </a:lnTo>
                    <a:lnTo>
                      <a:pt x="452" y="741"/>
                    </a:lnTo>
                    <a:lnTo>
                      <a:pt x="455" y="720"/>
                    </a:lnTo>
                    <a:lnTo>
                      <a:pt x="457" y="701"/>
                    </a:lnTo>
                    <a:lnTo>
                      <a:pt x="459" y="680"/>
                    </a:lnTo>
                    <a:lnTo>
                      <a:pt x="460" y="658"/>
                    </a:lnTo>
                    <a:lnTo>
                      <a:pt x="460" y="635"/>
                    </a:lnTo>
                    <a:lnTo>
                      <a:pt x="460" y="611"/>
                    </a:lnTo>
                    <a:lnTo>
                      <a:pt x="458" y="587"/>
                    </a:lnTo>
                    <a:lnTo>
                      <a:pt x="457" y="563"/>
                    </a:lnTo>
                    <a:lnTo>
                      <a:pt x="454" y="542"/>
                    </a:lnTo>
                    <a:lnTo>
                      <a:pt x="449" y="520"/>
                    </a:lnTo>
                    <a:lnTo>
                      <a:pt x="444" y="498"/>
                    </a:lnTo>
                    <a:lnTo>
                      <a:pt x="439" y="477"/>
                    </a:lnTo>
                    <a:lnTo>
                      <a:pt x="432" y="455"/>
                    </a:lnTo>
                    <a:lnTo>
                      <a:pt x="428" y="445"/>
                    </a:lnTo>
                    <a:lnTo>
                      <a:pt x="425" y="436"/>
                    </a:lnTo>
                    <a:lnTo>
                      <a:pt x="421" y="426"/>
                    </a:lnTo>
                    <a:lnTo>
                      <a:pt x="416" y="419"/>
                    </a:lnTo>
                    <a:lnTo>
                      <a:pt x="413" y="411"/>
                    </a:lnTo>
                    <a:lnTo>
                      <a:pt x="408" y="404"/>
                    </a:lnTo>
                    <a:lnTo>
                      <a:pt x="402" y="399"/>
                    </a:lnTo>
                    <a:lnTo>
                      <a:pt x="398" y="392"/>
                    </a:lnTo>
                    <a:lnTo>
                      <a:pt x="392" y="387"/>
                    </a:lnTo>
                    <a:lnTo>
                      <a:pt x="386" y="384"/>
                    </a:lnTo>
                    <a:lnTo>
                      <a:pt x="375" y="376"/>
                    </a:lnTo>
                    <a:lnTo>
                      <a:pt x="362" y="373"/>
                    </a:lnTo>
                    <a:lnTo>
                      <a:pt x="349" y="370"/>
                    </a:lnTo>
                    <a:lnTo>
                      <a:pt x="339" y="370"/>
                    </a:lnTo>
                    <a:lnTo>
                      <a:pt x="329" y="372"/>
                    </a:lnTo>
                    <a:lnTo>
                      <a:pt x="319" y="376"/>
                    </a:lnTo>
                    <a:lnTo>
                      <a:pt x="309" y="380"/>
                    </a:lnTo>
                    <a:lnTo>
                      <a:pt x="300" y="385"/>
                    </a:lnTo>
                    <a:lnTo>
                      <a:pt x="291" y="394"/>
                    </a:lnTo>
                    <a:lnTo>
                      <a:pt x="282" y="400"/>
                    </a:lnTo>
                    <a:lnTo>
                      <a:pt x="273" y="412"/>
                    </a:lnTo>
                    <a:lnTo>
                      <a:pt x="270" y="419"/>
                    </a:lnTo>
                    <a:lnTo>
                      <a:pt x="265" y="426"/>
                    </a:lnTo>
                    <a:lnTo>
                      <a:pt x="261" y="433"/>
                    </a:lnTo>
                    <a:lnTo>
                      <a:pt x="258" y="442"/>
                    </a:lnTo>
                    <a:lnTo>
                      <a:pt x="253" y="451"/>
                    </a:lnTo>
                    <a:lnTo>
                      <a:pt x="249" y="463"/>
                    </a:lnTo>
                    <a:lnTo>
                      <a:pt x="242" y="489"/>
                    </a:lnTo>
                    <a:lnTo>
                      <a:pt x="234" y="517"/>
                    </a:lnTo>
                    <a:lnTo>
                      <a:pt x="227" y="552"/>
                    </a:lnTo>
                    <a:lnTo>
                      <a:pt x="220" y="587"/>
                    </a:lnTo>
                    <a:lnTo>
                      <a:pt x="213" y="630"/>
                    </a:lnTo>
                    <a:lnTo>
                      <a:pt x="33" y="524"/>
                    </a:lnTo>
                    <a:lnTo>
                      <a:pt x="40" y="458"/>
                    </a:lnTo>
                    <a:lnTo>
                      <a:pt x="50" y="399"/>
                    </a:lnTo>
                    <a:lnTo>
                      <a:pt x="56" y="371"/>
                    </a:lnTo>
                    <a:lnTo>
                      <a:pt x="61" y="342"/>
                    </a:lnTo>
                    <a:lnTo>
                      <a:pt x="68" y="317"/>
                    </a:lnTo>
                    <a:lnTo>
                      <a:pt x="75" y="291"/>
                    </a:lnTo>
                    <a:lnTo>
                      <a:pt x="83" y="265"/>
                    </a:lnTo>
                    <a:lnTo>
                      <a:pt x="90" y="242"/>
                    </a:lnTo>
                    <a:lnTo>
                      <a:pt x="99" y="221"/>
                    </a:lnTo>
                    <a:lnTo>
                      <a:pt x="108" y="200"/>
                    </a:lnTo>
                    <a:lnTo>
                      <a:pt x="128" y="160"/>
                    </a:lnTo>
                    <a:lnTo>
                      <a:pt x="149" y="126"/>
                    </a:lnTo>
                    <a:lnTo>
                      <a:pt x="172" y="96"/>
                    </a:lnTo>
                    <a:lnTo>
                      <a:pt x="196" y="69"/>
                    </a:lnTo>
                    <a:lnTo>
                      <a:pt x="219" y="46"/>
                    </a:lnTo>
                    <a:lnTo>
                      <a:pt x="245" y="28"/>
                    </a:lnTo>
                    <a:lnTo>
                      <a:pt x="271" y="15"/>
                    </a:lnTo>
                    <a:lnTo>
                      <a:pt x="297" y="7"/>
                    </a:lnTo>
                    <a:lnTo>
                      <a:pt x="325" y="1"/>
                    </a:lnTo>
                    <a:lnTo>
                      <a:pt x="353" y="0"/>
                    </a:lnTo>
                    <a:lnTo>
                      <a:pt x="388" y="4"/>
                    </a:lnTo>
                    <a:lnTo>
                      <a:pt x="422" y="13"/>
                    </a:lnTo>
                    <a:lnTo>
                      <a:pt x="453" y="29"/>
                    </a:lnTo>
                    <a:lnTo>
                      <a:pt x="482" y="49"/>
                    </a:lnTo>
                    <a:lnTo>
                      <a:pt x="509" y="74"/>
                    </a:lnTo>
                    <a:lnTo>
                      <a:pt x="534" y="104"/>
                    </a:lnTo>
                    <a:lnTo>
                      <a:pt x="546" y="121"/>
                    </a:lnTo>
                    <a:lnTo>
                      <a:pt x="557" y="138"/>
                    </a:lnTo>
                    <a:lnTo>
                      <a:pt x="568" y="158"/>
                    </a:lnTo>
                    <a:lnTo>
                      <a:pt x="578" y="180"/>
                    </a:lnTo>
                    <a:lnTo>
                      <a:pt x="597" y="223"/>
                    </a:lnTo>
                    <a:lnTo>
                      <a:pt x="605" y="247"/>
                    </a:lnTo>
                    <a:lnTo>
                      <a:pt x="612" y="271"/>
                    </a:lnTo>
                    <a:lnTo>
                      <a:pt x="620" y="296"/>
                    </a:lnTo>
                    <a:lnTo>
                      <a:pt x="626" y="320"/>
                    </a:lnTo>
                    <a:lnTo>
                      <a:pt x="633" y="346"/>
                    </a:lnTo>
                    <a:lnTo>
                      <a:pt x="638" y="372"/>
                    </a:lnTo>
                    <a:lnTo>
                      <a:pt x="642" y="399"/>
                    </a:lnTo>
                    <a:lnTo>
                      <a:pt x="647" y="427"/>
                    </a:lnTo>
                    <a:lnTo>
                      <a:pt x="651" y="456"/>
                    </a:lnTo>
                    <a:lnTo>
                      <a:pt x="654" y="485"/>
                    </a:lnTo>
                    <a:lnTo>
                      <a:pt x="655" y="516"/>
                    </a:lnTo>
                    <a:lnTo>
                      <a:pt x="657" y="547"/>
                    </a:lnTo>
                    <a:lnTo>
                      <a:pt x="658" y="578"/>
                    </a:lnTo>
                    <a:lnTo>
                      <a:pt x="658" y="608"/>
                    </a:lnTo>
                    <a:lnTo>
                      <a:pt x="657" y="649"/>
                    </a:lnTo>
                    <a:lnTo>
                      <a:pt x="656" y="684"/>
                    </a:lnTo>
                    <a:lnTo>
                      <a:pt x="654" y="720"/>
                    </a:lnTo>
                    <a:lnTo>
                      <a:pt x="650" y="755"/>
                    </a:lnTo>
                    <a:lnTo>
                      <a:pt x="645" y="786"/>
                    </a:lnTo>
                    <a:lnTo>
                      <a:pt x="639" y="816"/>
                    </a:lnTo>
                    <a:lnTo>
                      <a:pt x="632" y="845"/>
                    </a:lnTo>
                    <a:lnTo>
                      <a:pt x="624" y="870"/>
                    </a:lnTo>
                    <a:lnTo>
                      <a:pt x="614" y="896"/>
                    </a:lnTo>
                    <a:lnTo>
                      <a:pt x="604" y="922"/>
                    </a:lnTo>
                    <a:lnTo>
                      <a:pt x="592" y="945"/>
                    </a:lnTo>
                    <a:lnTo>
                      <a:pt x="580" y="970"/>
                    </a:lnTo>
                    <a:lnTo>
                      <a:pt x="565" y="993"/>
                    </a:lnTo>
                    <a:lnTo>
                      <a:pt x="550" y="1016"/>
                    </a:lnTo>
                    <a:lnTo>
                      <a:pt x="533" y="1039"/>
                    </a:lnTo>
                    <a:lnTo>
                      <a:pt x="515" y="1062"/>
                    </a:lnTo>
                    <a:lnTo>
                      <a:pt x="537" y="1080"/>
                    </a:lnTo>
                    <a:lnTo>
                      <a:pt x="556" y="1097"/>
                    </a:lnTo>
                    <a:lnTo>
                      <a:pt x="575" y="1120"/>
                    </a:lnTo>
                    <a:lnTo>
                      <a:pt x="593" y="1142"/>
                    </a:lnTo>
                    <a:lnTo>
                      <a:pt x="609" y="1166"/>
                    </a:lnTo>
                    <a:lnTo>
                      <a:pt x="624" y="1193"/>
                    </a:lnTo>
                    <a:lnTo>
                      <a:pt x="637" y="1222"/>
                    </a:lnTo>
                    <a:lnTo>
                      <a:pt x="649" y="1254"/>
                    </a:lnTo>
                    <a:lnTo>
                      <a:pt x="659" y="1287"/>
                    </a:lnTo>
                    <a:lnTo>
                      <a:pt x="664" y="1304"/>
                    </a:lnTo>
                    <a:lnTo>
                      <a:pt x="669" y="1321"/>
                    </a:lnTo>
                    <a:lnTo>
                      <a:pt x="672" y="1338"/>
                    </a:lnTo>
                    <a:lnTo>
                      <a:pt x="676" y="1357"/>
                    </a:lnTo>
                    <a:lnTo>
                      <a:pt x="683" y="1395"/>
                    </a:lnTo>
                    <a:lnTo>
                      <a:pt x="687" y="1436"/>
                    </a:lnTo>
                    <a:lnTo>
                      <a:pt x="690" y="1479"/>
                    </a:lnTo>
                    <a:lnTo>
                      <a:pt x="692" y="1522"/>
                    </a:lnTo>
                    <a:lnTo>
                      <a:pt x="693" y="1567"/>
                    </a:lnTo>
                    <a:lnTo>
                      <a:pt x="693" y="1595"/>
                    </a:lnTo>
                    <a:lnTo>
                      <a:pt x="692" y="1626"/>
                    </a:lnTo>
                    <a:lnTo>
                      <a:pt x="690" y="1655"/>
                    </a:lnTo>
                    <a:lnTo>
                      <a:pt x="687" y="1683"/>
                    </a:lnTo>
                    <a:lnTo>
                      <a:pt x="684" y="1709"/>
                    </a:lnTo>
                    <a:lnTo>
                      <a:pt x="681" y="1737"/>
                    </a:lnTo>
                    <a:lnTo>
                      <a:pt x="676" y="1763"/>
                    </a:lnTo>
                    <a:lnTo>
                      <a:pt x="671" y="1789"/>
                    </a:lnTo>
                    <a:lnTo>
                      <a:pt x="665" y="1812"/>
                    </a:lnTo>
                    <a:lnTo>
                      <a:pt x="658" y="1838"/>
                    </a:lnTo>
                    <a:lnTo>
                      <a:pt x="652" y="1862"/>
                    </a:lnTo>
                    <a:lnTo>
                      <a:pt x="643" y="1885"/>
                    </a:lnTo>
                    <a:lnTo>
                      <a:pt x="635" y="1908"/>
                    </a:lnTo>
                    <a:lnTo>
                      <a:pt x="626" y="1932"/>
                    </a:lnTo>
                    <a:lnTo>
                      <a:pt x="605" y="1973"/>
                    </a:lnTo>
                    <a:lnTo>
                      <a:pt x="594" y="1994"/>
                    </a:lnTo>
                    <a:lnTo>
                      <a:pt x="582" y="2013"/>
                    </a:lnTo>
                    <a:lnTo>
                      <a:pt x="570" y="2031"/>
                    </a:lnTo>
                    <a:lnTo>
                      <a:pt x="556" y="2047"/>
                    </a:lnTo>
                    <a:lnTo>
                      <a:pt x="528" y="2074"/>
                    </a:lnTo>
                    <a:lnTo>
                      <a:pt x="498" y="2099"/>
                    </a:lnTo>
                    <a:lnTo>
                      <a:pt x="465" y="2116"/>
                    </a:lnTo>
                    <a:lnTo>
                      <a:pt x="429" y="2126"/>
                    </a:lnTo>
                    <a:lnTo>
                      <a:pt x="392" y="2134"/>
                    </a:lnTo>
                    <a:lnTo>
                      <a:pt x="352" y="2135"/>
                    </a:lnTo>
                    <a:lnTo>
                      <a:pt x="316" y="2131"/>
                    </a:lnTo>
                    <a:lnTo>
                      <a:pt x="284" y="2122"/>
                    </a:lnTo>
                    <a:lnTo>
                      <a:pt x="252" y="2111"/>
                    </a:lnTo>
                    <a:lnTo>
                      <a:pt x="222" y="2093"/>
                    </a:lnTo>
                    <a:lnTo>
                      <a:pt x="194" y="2072"/>
                    </a:lnTo>
                    <a:lnTo>
                      <a:pt x="168" y="2045"/>
                    </a:lnTo>
                    <a:lnTo>
                      <a:pt x="143" y="2015"/>
                    </a:lnTo>
                    <a:lnTo>
                      <a:pt x="120" y="1981"/>
                    </a:lnTo>
                    <a:lnTo>
                      <a:pt x="99" y="1942"/>
                    </a:lnTo>
                    <a:lnTo>
                      <a:pt x="79" y="1898"/>
                    </a:lnTo>
                    <a:lnTo>
                      <a:pt x="62" y="1852"/>
                    </a:lnTo>
                    <a:lnTo>
                      <a:pt x="46" y="1799"/>
                    </a:lnTo>
                    <a:lnTo>
                      <a:pt x="32" y="1744"/>
                    </a:lnTo>
                    <a:lnTo>
                      <a:pt x="19" y="1682"/>
                    </a:lnTo>
                    <a:lnTo>
                      <a:pt x="9" y="1617"/>
                    </a:lnTo>
                    <a:lnTo>
                      <a:pt x="0" y="1548"/>
                    </a:lnTo>
                    <a:lnTo>
                      <a:pt x="194" y="1467"/>
                    </a:lnTo>
                    <a:lnTo>
                      <a:pt x="201" y="1503"/>
                    </a:lnTo>
                    <a:lnTo>
                      <a:pt x="207" y="1539"/>
                    </a:lnTo>
                    <a:lnTo>
                      <a:pt x="214" y="1570"/>
                    </a:lnTo>
                    <a:lnTo>
                      <a:pt x="221" y="1599"/>
                    </a:lnTo>
                    <a:lnTo>
                      <a:pt x="230" y="1625"/>
                    </a:lnTo>
                    <a:lnTo>
                      <a:pt x="238" y="1652"/>
                    </a:lnTo>
                    <a:lnTo>
                      <a:pt x="247" y="1674"/>
                    </a:lnTo>
                    <a:lnTo>
                      <a:pt x="257" y="1696"/>
                    </a:lnTo>
                    <a:lnTo>
                      <a:pt x="267" y="1713"/>
                    </a:lnTo>
                    <a:lnTo>
                      <a:pt x="277" y="1727"/>
                    </a:lnTo>
                    <a:lnTo>
                      <a:pt x="288" y="1742"/>
                    </a:lnTo>
                    <a:lnTo>
                      <a:pt x="300" y="1752"/>
                    </a:lnTo>
                    <a:lnTo>
                      <a:pt x="312" y="1762"/>
                    </a:lnTo>
                    <a:lnTo>
                      <a:pt x="324" y="1768"/>
                    </a:lnTo>
                    <a:lnTo>
                      <a:pt x="337" y="1773"/>
                    </a:lnTo>
                    <a:lnTo>
                      <a:pt x="350" y="1774"/>
                    </a:lnTo>
                    <a:lnTo>
                      <a:pt x="364" y="1772"/>
                    </a:lnTo>
                    <a:lnTo>
                      <a:pt x="378" y="1770"/>
                    </a:lnTo>
                    <a:lnTo>
                      <a:pt x="391" y="1764"/>
                    </a:lnTo>
                    <a:lnTo>
                      <a:pt x="403" y="1757"/>
                    </a:lnTo>
                    <a:lnTo>
                      <a:pt x="415" y="1746"/>
                    </a:lnTo>
                    <a:lnTo>
                      <a:pt x="421" y="1739"/>
                    </a:lnTo>
                    <a:lnTo>
                      <a:pt x="426" y="1732"/>
                    </a:lnTo>
                    <a:lnTo>
                      <a:pt x="431" y="1725"/>
                    </a:lnTo>
                    <a:lnTo>
                      <a:pt x="436" y="1716"/>
                    </a:lnTo>
                    <a:lnTo>
                      <a:pt x="441" y="1707"/>
                    </a:lnTo>
                    <a:lnTo>
                      <a:pt x="445" y="1697"/>
                    </a:lnTo>
                    <a:lnTo>
                      <a:pt x="454" y="1677"/>
                    </a:lnTo>
                    <a:lnTo>
                      <a:pt x="461" y="1655"/>
                    </a:lnTo>
                    <a:lnTo>
                      <a:pt x="467" y="1634"/>
                    </a:lnTo>
                    <a:lnTo>
                      <a:pt x="470" y="1623"/>
                    </a:lnTo>
                    <a:lnTo>
                      <a:pt x="472" y="1611"/>
                    </a:lnTo>
                    <a:lnTo>
                      <a:pt x="474" y="1599"/>
                    </a:lnTo>
                    <a:lnTo>
                      <a:pt x="476" y="1587"/>
                    </a:lnTo>
                    <a:lnTo>
                      <a:pt x="478" y="1576"/>
                    </a:lnTo>
                    <a:lnTo>
                      <a:pt x="479" y="1564"/>
                    </a:lnTo>
                    <a:lnTo>
                      <a:pt x="481" y="1550"/>
                    </a:lnTo>
                    <a:lnTo>
                      <a:pt x="481" y="1538"/>
                    </a:lnTo>
                    <a:lnTo>
                      <a:pt x="482" y="1526"/>
                    </a:lnTo>
                    <a:lnTo>
                      <a:pt x="482" y="1512"/>
                    </a:lnTo>
                    <a:lnTo>
                      <a:pt x="482" y="1497"/>
                    </a:lnTo>
                    <a:lnTo>
                      <a:pt x="481" y="1483"/>
                    </a:lnTo>
                    <a:lnTo>
                      <a:pt x="481" y="1469"/>
                    </a:lnTo>
                    <a:lnTo>
                      <a:pt x="480" y="1455"/>
                    </a:lnTo>
                    <a:lnTo>
                      <a:pt x="478" y="1440"/>
                    </a:lnTo>
                    <a:lnTo>
                      <a:pt x="476" y="1428"/>
                    </a:lnTo>
                    <a:lnTo>
                      <a:pt x="474" y="1416"/>
                    </a:lnTo>
                    <a:lnTo>
                      <a:pt x="472" y="1404"/>
                    </a:lnTo>
                    <a:lnTo>
                      <a:pt x="470" y="1392"/>
                    </a:lnTo>
                    <a:lnTo>
                      <a:pt x="468" y="1380"/>
                    </a:lnTo>
                    <a:lnTo>
                      <a:pt x="464" y="1371"/>
                    </a:lnTo>
                    <a:lnTo>
                      <a:pt x="461" y="1361"/>
                    </a:lnTo>
                    <a:lnTo>
                      <a:pt x="457" y="1349"/>
                    </a:lnTo>
                    <a:lnTo>
                      <a:pt x="453" y="1339"/>
                    </a:lnTo>
                    <a:lnTo>
                      <a:pt x="449" y="1332"/>
                    </a:lnTo>
                    <a:lnTo>
                      <a:pt x="444" y="1322"/>
                    </a:lnTo>
                    <a:lnTo>
                      <a:pt x="435" y="1305"/>
                    </a:lnTo>
                    <a:lnTo>
                      <a:pt x="424" y="1290"/>
                    </a:lnTo>
                    <a:lnTo>
                      <a:pt x="413" y="1278"/>
                    </a:lnTo>
                    <a:lnTo>
                      <a:pt x="401" y="1268"/>
                    </a:lnTo>
                    <a:lnTo>
                      <a:pt x="388" y="1260"/>
                    </a:lnTo>
                    <a:lnTo>
                      <a:pt x="375" y="1255"/>
                    </a:lnTo>
                    <a:lnTo>
                      <a:pt x="361" y="1249"/>
                    </a:lnTo>
                    <a:lnTo>
                      <a:pt x="346" y="1249"/>
                    </a:lnTo>
                    <a:lnTo>
                      <a:pt x="310" y="1247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0" name="AutoShape 17"/>
              <p:cNvSpPr>
                <a:spLocks noChangeArrowheads="1"/>
              </p:cNvSpPr>
              <p:nvPr/>
            </p:nvSpPr>
            <p:spPr bwMode="auto">
              <a:xfrm>
                <a:off x="3457" y="1298"/>
                <a:ext cx="176" cy="902"/>
              </a:xfrm>
              <a:custGeom>
                <a:avLst/>
                <a:gdLst>
                  <a:gd name="T0" fmla="*/ 48 w 777"/>
                  <a:gd name="T1" fmla="*/ 4 h 2069"/>
                  <a:gd name="T2" fmla="*/ 96 w 777"/>
                  <a:gd name="T3" fmla="*/ 379 h 2069"/>
                  <a:gd name="T4" fmla="*/ 122 w 777"/>
                  <a:gd name="T5" fmla="*/ 387 h 2069"/>
                  <a:gd name="T6" fmla="*/ 132 w 777"/>
                  <a:gd name="T7" fmla="*/ 394 h 2069"/>
                  <a:gd name="T8" fmla="*/ 140 w 777"/>
                  <a:gd name="T9" fmla="*/ 403 h 2069"/>
                  <a:gd name="T10" fmla="*/ 147 w 777"/>
                  <a:gd name="T11" fmla="*/ 417 h 2069"/>
                  <a:gd name="T12" fmla="*/ 154 w 777"/>
                  <a:gd name="T13" fmla="*/ 436 h 2069"/>
                  <a:gd name="T14" fmla="*/ 160 w 777"/>
                  <a:gd name="T15" fmla="*/ 462 h 2069"/>
                  <a:gd name="T16" fmla="*/ 166 w 777"/>
                  <a:gd name="T17" fmla="*/ 492 h 2069"/>
                  <a:gd name="T18" fmla="*/ 170 w 777"/>
                  <a:gd name="T19" fmla="*/ 528 h 2069"/>
                  <a:gd name="T20" fmla="*/ 173 w 777"/>
                  <a:gd name="T21" fmla="*/ 565 h 2069"/>
                  <a:gd name="T22" fmla="*/ 175 w 777"/>
                  <a:gd name="T23" fmla="*/ 606 h 2069"/>
                  <a:gd name="T24" fmla="*/ 176 w 777"/>
                  <a:gd name="T25" fmla="*/ 649 h 2069"/>
                  <a:gd name="T26" fmla="*/ 175 w 777"/>
                  <a:gd name="T27" fmla="*/ 695 h 2069"/>
                  <a:gd name="T28" fmla="*/ 174 w 777"/>
                  <a:gd name="T29" fmla="*/ 723 h 2069"/>
                  <a:gd name="T30" fmla="*/ 172 w 777"/>
                  <a:gd name="T31" fmla="*/ 750 h 2069"/>
                  <a:gd name="T32" fmla="*/ 170 w 777"/>
                  <a:gd name="T33" fmla="*/ 773 h 2069"/>
                  <a:gd name="T34" fmla="*/ 167 w 777"/>
                  <a:gd name="T35" fmla="*/ 796 h 2069"/>
                  <a:gd name="T36" fmla="*/ 164 w 777"/>
                  <a:gd name="T37" fmla="*/ 815 h 2069"/>
                  <a:gd name="T38" fmla="*/ 160 w 777"/>
                  <a:gd name="T39" fmla="*/ 834 h 2069"/>
                  <a:gd name="T40" fmla="*/ 155 w 777"/>
                  <a:gd name="T41" fmla="*/ 850 h 2069"/>
                  <a:gd name="T42" fmla="*/ 150 w 777"/>
                  <a:gd name="T43" fmla="*/ 862 h 2069"/>
                  <a:gd name="T44" fmla="*/ 142 w 777"/>
                  <a:gd name="T45" fmla="*/ 879 h 2069"/>
                  <a:gd name="T46" fmla="*/ 128 w 777"/>
                  <a:gd name="T47" fmla="*/ 895 h 2069"/>
                  <a:gd name="T48" fmla="*/ 112 w 777"/>
                  <a:gd name="T49" fmla="*/ 902 h 2069"/>
                  <a:gd name="T50" fmla="*/ 0 w 777"/>
                  <a:gd name="T51" fmla="*/ 892 h 2069"/>
                  <a:gd name="T52" fmla="*/ 48 w 777"/>
                  <a:gd name="T53" fmla="*/ 748 h 2069"/>
                  <a:gd name="T54" fmla="*/ 98 w 777"/>
                  <a:gd name="T55" fmla="*/ 751 h 2069"/>
                  <a:gd name="T56" fmla="*/ 107 w 777"/>
                  <a:gd name="T57" fmla="*/ 748 h 2069"/>
                  <a:gd name="T58" fmla="*/ 112 w 777"/>
                  <a:gd name="T59" fmla="*/ 743 h 2069"/>
                  <a:gd name="T60" fmla="*/ 115 w 777"/>
                  <a:gd name="T61" fmla="*/ 737 h 2069"/>
                  <a:gd name="T62" fmla="*/ 117 w 777"/>
                  <a:gd name="T63" fmla="*/ 731 h 2069"/>
                  <a:gd name="T64" fmla="*/ 119 w 777"/>
                  <a:gd name="T65" fmla="*/ 724 h 2069"/>
                  <a:gd name="T66" fmla="*/ 121 w 777"/>
                  <a:gd name="T67" fmla="*/ 712 h 2069"/>
                  <a:gd name="T68" fmla="*/ 124 w 777"/>
                  <a:gd name="T69" fmla="*/ 694 h 2069"/>
                  <a:gd name="T70" fmla="*/ 125 w 777"/>
                  <a:gd name="T71" fmla="*/ 674 h 2069"/>
                  <a:gd name="T72" fmla="*/ 126 w 777"/>
                  <a:gd name="T73" fmla="*/ 652 h 2069"/>
                  <a:gd name="T74" fmla="*/ 126 w 777"/>
                  <a:gd name="T75" fmla="*/ 633 h 2069"/>
                  <a:gd name="T76" fmla="*/ 125 w 777"/>
                  <a:gd name="T77" fmla="*/ 618 h 2069"/>
                  <a:gd name="T78" fmla="*/ 125 w 777"/>
                  <a:gd name="T79" fmla="*/ 603 h 2069"/>
                  <a:gd name="T80" fmla="*/ 124 w 777"/>
                  <a:gd name="T81" fmla="*/ 591 h 2069"/>
                  <a:gd name="T82" fmla="*/ 123 w 777"/>
                  <a:gd name="T83" fmla="*/ 581 h 2069"/>
                  <a:gd name="T84" fmla="*/ 121 w 777"/>
                  <a:gd name="T85" fmla="*/ 570 h 2069"/>
                  <a:gd name="T86" fmla="*/ 119 w 777"/>
                  <a:gd name="T87" fmla="*/ 562 h 2069"/>
                  <a:gd name="T88" fmla="*/ 117 w 777"/>
                  <a:gd name="T89" fmla="*/ 554 h 2069"/>
                  <a:gd name="T90" fmla="*/ 113 w 777"/>
                  <a:gd name="T91" fmla="*/ 545 h 2069"/>
                  <a:gd name="T92" fmla="*/ 106 w 777"/>
                  <a:gd name="T93" fmla="*/ 535 h 2069"/>
                  <a:gd name="T94" fmla="*/ 97 w 777"/>
                  <a:gd name="T95" fmla="*/ 528 h 2069"/>
                  <a:gd name="T96" fmla="*/ 80 w 777"/>
                  <a:gd name="T97" fmla="*/ 523 h 2069"/>
                  <a:gd name="T98" fmla="*/ 48 w 777"/>
                  <a:gd name="T99" fmla="*/ 748 h 20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7"/>
                  <a:gd name="T151" fmla="*/ 0 h 2069"/>
                  <a:gd name="T152" fmla="*/ 777 w 777"/>
                  <a:gd name="T153" fmla="*/ 2069 h 20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7" h="2069">
                    <a:moveTo>
                      <a:pt x="0" y="0"/>
                    </a:moveTo>
                    <a:lnTo>
                      <a:pt x="213" y="10"/>
                    </a:lnTo>
                    <a:lnTo>
                      <a:pt x="213" y="860"/>
                    </a:lnTo>
                    <a:lnTo>
                      <a:pt x="426" y="870"/>
                    </a:lnTo>
                    <a:lnTo>
                      <a:pt x="486" y="875"/>
                    </a:lnTo>
                    <a:lnTo>
                      <a:pt x="537" y="887"/>
                    </a:lnTo>
                    <a:lnTo>
                      <a:pt x="561" y="893"/>
                    </a:lnTo>
                    <a:lnTo>
                      <a:pt x="582" y="904"/>
                    </a:lnTo>
                    <a:lnTo>
                      <a:pt x="602" y="912"/>
                    </a:lnTo>
                    <a:lnTo>
                      <a:pt x="620" y="925"/>
                    </a:lnTo>
                    <a:lnTo>
                      <a:pt x="636" y="940"/>
                    </a:lnTo>
                    <a:lnTo>
                      <a:pt x="651" y="957"/>
                    </a:lnTo>
                    <a:lnTo>
                      <a:pt x="666" y="977"/>
                    </a:lnTo>
                    <a:lnTo>
                      <a:pt x="681" y="1001"/>
                    </a:lnTo>
                    <a:lnTo>
                      <a:pt x="694" y="1028"/>
                    </a:lnTo>
                    <a:lnTo>
                      <a:pt x="707" y="1059"/>
                    </a:lnTo>
                    <a:lnTo>
                      <a:pt x="719" y="1093"/>
                    </a:lnTo>
                    <a:lnTo>
                      <a:pt x="731" y="1129"/>
                    </a:lnTo>
                    <a:lnTo>
                      <a:pt x="741" y="1168"/>
                    </a:lnTo>
                    <a:lnTo>
                      <a:pt x="750" y="1211"/>
                    </a:lnTo>
                    <a:lnTo>
                      <a:pt x="758" y="1252"/>
                    </a:lnTo>
                    <a:lnTo>
                      <a:pt x="764" y="1297"/>
                    </a:lnTo>
                    <a:lnTo>
                      <a:pt x="769" y="1342"/>
                    </a:lnTo>
                    <a:lnTo>
                      <a:pt x="773" y="1390"/>
                    </a:lnTo>
                    <a:lnTo>
                      <a:pt x="775" y="1438"/>
                    </a:lnTo>
                    <a:lnTo>
                      <a:pt x="776" y="1488"/>
                    </a:lnTo>
                    <a:lnTo>
                      <a:pt x="775" y="1559"/>
                    </a:lnTo>
                    <a:lnTo>
                      <a:pt x="773" y="1594"/>
                    </a:lnTo>
                    <a:lnTo>
                      <a:pt x="771" y="1627"/>
                    </a:lnTo>
                    <a:lnTo>
                      <a:pt x="768" y="1658"/>
                    </a:lnTo>
                    <a:lnTo>
                      <a:pt x="764" y="1689"/>
                    </a:lnTo>
                    <a:lnTo>
                      <a:pt x="761" y="1720"/>
                    </a:lnTo>
                    <a:lnTo>
                      <a:pt x="756" y="1748"/>
                    </a:lnTo>
                    <a:lnTo>
                      <a:pt x="750" y="1774"/>
                    </a:lnTo>
                    <a:lnTo>
                      <a:pt x="745" y="1800"/>
                    </a:lnTo>
                    <a:lnTo>
                      <a:pt x="738" y="1825"/>
                    </a:lnTo>
                    <a:lnTo>
                      <a:pt x="731" y="1849"/>
                    </a:lnTo>
                    <a:lnTo>
                      <a:pt x="723" y="1870"/>
                    </a:lnTo>
                    <a:lnTo>
                      <a:pt x="715" y="1891"/>
                    </a:lnTo>
                    <a:lnTo>
                      <a:pt x="705" y="1912"/>
                    </a:lnTo>
                    <a:lnTo>
                      <a:pt x="696" y="1930"/>
                    </a:lnTo>
                    <a:lnTo>
                      <a:pt x="686" y="1949"/>
                    </a:lnTo>
                    <a:lnTo>
                      <a:pt x="675" y="1965"/>
                    </a:lnTo>
                    <a:lnTo>
                      <a:pt x="663" y="1978"/>
                    </a:lnTo>
                    <a:lnTo>
                      <a:pt x="651" y="1994"/>
                    </a:lnTo>
                    <a:lnTo>
                      <a:pt x="625" y="2017"/>
                    </a:lnTo>
                    <a:lnTo>
                      <a:pt x="596" y="2037"/>
                    </a:lnTo>
                    <a:lnTo>
                      <a:pt x="564" y="2052"/>
                    </a:lnTo>
                    <a:lnTo>
                      <a:pt x="531" y="2062"/>
                    </a:lnTo>
                    <a:lnTo>
                      <a:pt x="494" y="2068"/>
                    </a:lnTo>
                    <a:lnTo>
                      <a:pt x="456" y="2068"/>
                    </a:lnTo>
                    <a:lnTo>
                      <a:pt x="0" y="2046"/>
                    </a:lnTo>
                    <a:lnTo>
                      <a:pt x="0" y="0"/>
                    </a:lnTo>
                    <a:close/>
                    <a:moveTo>
                      <a:pt x="213" y="1715"/>
                    </a:moveTo>
                    <a:lnTo>
                      <a:pt x="411" y="1724"/>
                    </a:lnTo>
                    <a:lnTo>
                      <a:pt x="434" y="1723"/>
                    </a:lnTo>
                    <a:lnTo>
                      <a:pt x="453" y="1721"/>
                    </a:lnTo>
                    <a:lnTo>
                      <a:pt x="471" y="1715"/>
                    </a:lnTo>
                    <a:lnTo>
                      <a:pt x="488" y="1709"/>
                    </a:lnTo>
                    <a:lnTo>
                      <a:pt x="494" y="1704"/>
                    </a:lnTo>
                    <a:lnTo>
                      <a:pt x="501" y="1698"/>
                    </a:lnTo>
                    <a:lnTo>
                      <a:pt x="507" y="1691"/>
                    </a:lnTo>
                    <a:lnTo>
                      <a:pt x="513" y="1684"/>
                    </a:lnTo>
                    <a:lnTo>
                      <a:pt x="518" y="1677"/>
                    </a:lnTo>
                    <a:lnTo>
                      <a:pt x="522" y="1670"/>
                    </a:lnTo>
                    <a:lnTo>
                      <a:pt x="526" y="1661"/>
                    </a:lnTo>
                    <a:lnTo>
                      <a:pt x="530" y="1651"/>
                    </a:lnTo>
                    <a:lnTo>
                      <a:pt x="535" y="1633"/>
                    </a:lnTo>
                    <a:lnTo>
                      <a:pt x="541" y="1612"/>
                    </a:lnTo>
                    <a:lnTo>
                      <a:pt x="546" y="1591"/>
                    </a:lnTo>
                    <a:lnTo>
                      <a:pt x="550" y="1569"/>
                    </a:lnTo>
                    <a:lnTo>
                      <a:pt x="552" y="1546"/>
                    </a:lnTo>
                    <a:lnTo>
                      <a:pt x="554" y="1522"/>
                    </a:lnTo>
                    <a:lnTo>
                      <a:pt x="556" y="1496"/>
                    </a:lnTo>
                    <a:lnTo>
                      <a:pt x="556" y="1470"/>
                    </a:lnTo>
                    <a:lnTo>
                      <a:pt x="556" y="1451"/>
                    </a:lnTo>
                    <a:lnTo>
                      <a:pt x="555" y="1434"/>
                    </a:lnTo>
                    <a:lnTo>
                      <a:pt x="554" y="1418"/>
                    </a:lnTo>
                    <a:lnTo>
                      <a:pt x="553" y="1401"/>
                    </a:lnTo>
                    <a:lnTo>
                      <a:pt x="551" y="1384"/>
                    </a:lnTo>
                    <a:lnTo>
                      <a:pt x="550" y="1370"/>
                    </a:lnTo>
                    <a:lnTo>
                      <a:pt x="548" y="1356"/>
                    </a:lnTo>
                    <a:lnTo>
                      <a:pt x="545" y="1344"/>
                    </a:lnTo>
                    <a:lnTo>
                      <a:pt x="542" y="1332"/>
                    </a:lnTo>
                    <a:lnTo>
                      <a:pt x="538" y="1319"/>
                    </a:lnTo>
                    <a:lnTo>
                      <a:pt x="535" y="1307"/>
                    </a:lnTo>
                    <a:lnTo>
                      <a:pt x="531" y="1298"/>
                    </a:lnTo>
                    <a:lnTo>
                      <a:pt x="526" y="1288"/>
                    </a:lnTo>
                    <a:lnTo>
                      <a:pt x="521" y="1278"/>
                    </a:lnTo>
                    <a:lnTo>
                      <a:pt x="517" y="1271"/>
                    </a:lnTo>
                    <a:lnTo>
                      <a:pt x="511" y="1264"/>
                    </a:lnTo>
                    <a:lnTo>
                      <a:pt x="499" y="1251"/>
                    </a:lnTo>
                    <a:lnTo>
                      <a:pt x="484" y="1239"/>
                    </a:lnTo>
                    <a:lnTo>
                      <a:pt x="467" y="1228"/>
                    </a:lnTo>
                    <a:lnTo>
                      <a:pt x="449" y="1218"/>
                    </a:lnTo>
                    <a:lnTo>
                      <a:pt x="428" y="1212"/>
                    </a:lnTo>
                    <a:lnTo>
                      <a:pt x="405" y="1206"/>
                    </a:lnTo>
                    <a:lnTo>
                      <a:pt x="352" y="1199"/>
                    </a:lnTo>
                    <a:lnTo>
                      <a:pt x="213" y="1192"/>
                    </a:lnTo>
                    <a:lnTo>
                      <a:pt x="213" y="1715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1" name="AutoShape 18"/>
              <p:cNvSpPr>
                <a:spLocks noChangeArrowheads="1"/>
              </p:cNvSpPr>
              <p:nvPr/>
            </p:nvSpPr>
            <p:spPr bwMode="auto">
              <a:xfrm>
                <a:off x="3645" y="1323"/>
                <a:ext cx="183" cy="902"/>
              </a:xfrm>
              <a:custGeom>
                <a:avLst/>
                <a:gdLst>
                  <a:gd name="T0" fmla="*/ 135 w 806"/>
                  <a:gd name="T1" fmla="*/ 897 h 2068"/>
                  <a:gd name="T2" fmla="*/ 126 w 806"/>
                  <a:gd name="T3" fmla="*/ 525 h 2068"/>
                  <a:gd name="T4" fmla="*/ 117 w 806"/>
                  <a:gd name="T5" fmla="*/ 529 h 2068"/>
                  <a:gd name="T6" fmla="*/ 109 w 806"/>
                  <a:gd name="T7" fmla="*/ 537 h 2068"/>
                  <a:gd name="T8" fmla="*/ 105 w 806"/>
                  <a:gd name="T9" fmla="*/ 549 h 2068"/>
                  <a:gd name="T10" fmla="*/ 99 w 806"/>
                  <a:gd name="T11" fmla="*/ 573 h 2068"/>
                  <a:gd name="T12" fmla="*/ 93 w 806"/>
                  <a:gd name="T13" fmla="*/ 609 h 2068"/>
                  <a:gd name="T14" fmla="*/ 56 w 806"/>
                  <a:gd name="T15" fmla="*/ 890 h 2068"/>
                  <a:gd name="T16" fmla="*/ 38 w 806"/>
                  <a:gd name="T17" fmla="*/ 602 h 2068"/>
                  <a:gd name="T18" fmla="*/ 49 w 806"/>
                  <a:gd name="T19" fmla="*/ 542 h 2068"/>
                  <a:gd name="T20" fmla="*/ 55 w 806"/>
                  <a:gd name="T21" fmla="*/ 516 h 2068"/>
                  <a:gd name="T22" fmla="*/ 60 w 806"/>
                  <a:gd name="T23" fmla="*/ 505 h 2068"/>
                  <a:gd name="T24" fmla="*/ 52 w 806"/>
                  <a:gd name="T25" fmla="*/ 495 h 2068"/>
                  <a:gd name="T26" fmla="*/ 43 w 806"/>
                  <a:gd name="T27" fmla="*/ 480 h 2068"/>
                  <a:gd name="T28" fmla="*/ 37 w 806"/>
                  <a:gd name="T29" fmla="*/ 462 h 2068"/>
                  <a:gd name="T30" fmla="*/ 32 w 806"/>
                  <a:gd name="T31" fmla="*/ 441 h 2068"/>
                  <a:gd name="T32" fmla="*/ 26 w 806"/>
                  <a:gd name="T33" fmla="*/ 407 h 2068"/>
                  <a:gd name="T34" fmla="*/ 19 w 806"/>
                  <a:gd name="T35" fmla="*/ 345 h 2068"/>
                  <a:gd name="T36" fmla="*/ 16 w 806"/>
                  <a:gd name="T37" fmla="*/ 273 h 2068"/>
                  <a:gd name="T38" fmla="*/ 16 w 806"/>
                  <a:gd name="T39" fmla="*/ 206 h 2068"/>
                  <a:gd name="T40" fmla="*/ 19 w 806"/>
                  <a:gd name="T41" fmla="*/ 149 h 2068"/>
                  <a:gd name="T42" fmla="*/ 24 w 806"/>
                  <a:gd name="T43" fmla="*/ 100 h 2068"/>
                  <a:gd name="T44" fmla="*/ 31 w 806"/>
                  <a:gd name="T45" fmla="*/ 60 h 2068"/>
                  <a:gd name="T46" fmla="*/ 40 w 806"/>
                  <a:gd name="T47" fmla="*/ 32 h 2068"/>
                  <a:gd name="T48" fmla="*/ 50 w 806"/>
                  <a:gd name="T49" fmla="*/ 13 h 2068"/>
                  <a:gd name="T50" fmla="*/ 64 w 806"/>
                  <a:gd name="T51" fmla="*/ 3 h 2068"/>
                  <a:gd name="T52" fmla="*/ 183 w 806"/>
                  <a:gd name="T53" fmla="*/ 9 h 2068"/>
                  <a:gd name="T54" fmla="*/ 96 w 806"/>
                  <a:gd name="T55" fmla="*/ 152 h 2068"/>
                  <a:gd name="T56" fmla="*/ 84 w 806"/>
                  <a:gd name="T57" fmla="*/ 158 h 2068"/>
                  <a:gd name="T58" fmla="*/ 77 w 806"/>
                  <a:gd name="T59" fmla="*/ 168 h 2068"/>
                  <a:gd name="T60" fmla="*/ 73 w 806"/>
                  <a:gd name="T61" fmla="*/ 177 h 2068"/>
                  <a:gd name="T62" fmla="*/ 71 w 806"/>
                  <a:gd name="T63" fmla="*/ 188 h 2068"/>
                  <a:gd name="T64" fmla="*/ 69 w 806"/>
                  <a:gd name="T65" fmla="*/ 202 h 2068"/>
                  <a:gd name="T66" fmla="*/ 67 w 806"/>
                  <a:gd name="T67" fmla="*/ 217 h 2068"/>
                  <a:gd name="T68" fmla="*/ 66 w 806"/>
                  <a:gd name="T69" fmla="*/ 235 h 2068"/>
                  <a:gd name="T70" fmla="*/ 66 w 806"/>
                  <a:gd name="T71" fmla="*/ 279 h 2068"/>
                  <a:gd name="T72" fmla="*/ 66 w 806"/>
                  <a:gd name="T73" fmla="*/ 300 h 2068"/>
                  <a:gd name="T74" fmla="*/ 67 w 806"/>
                  <a:gd name="T75" fmla="*/ 317 h 2068"/>
                  <a:gd name="T76" fmla="*/ 70 w 806"/>
                  <a:gd name="T77" fmla="*/ 333 h 2068"/>
                  <a:gd name="T78" fmla="*/ 72 w 806"/>
                  <a:gd name="T79" fmla="*/ 345 h 2068"/>
                  <a:gd name="T80" fmla="*/ 75 w 806"/>
                  <a:gd name="T81" fmla="*/ 356 h 2068"/>
                  <a:gd name="T82" fmla="*/ 82 w 806"/>
                  <a:gd name="T83" fmla="*/ 370 h 2068"/>
                  <a:gd name="T84" fmla="*/ 94 w 806"/>
                  <a:gd name="T85" fmla="*/ 379 h 2068"/>
                  <a:gd name="T86" fmla="*/ 135 w 806"/>
                  <a:gd name="T87" fmla="*/ 386 h 20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06"/>
                  <a:gd name="T133" fmla="*/ 0 h 2068"/>
                  <a:gd name="T134" fmla="*/ 806 w 806"/>
                  <a:gd name="T135" fmla="*/ 2068 h 20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06" h="2068">
                    <a:moveTo>
                      <a:pt x="805" y="20"/>
                    </a:moveTo>
                    <a:lnTo>
                      <a:pt x="805" y="2067"/>
                    </a:lnTo>
                    <a:lnTo>
                      <a:pt x="593" y="2057"/>
                    </a:lnTo>
                    <a:lnTo>
                      <a:pt x="593" y="1204"/>
                    </a:lnTo>
                    <a:lnTo>
                      <a:pt x="574" y="1203"/>
                    </a:lnTo>
                    <a:lnTo>
                      <a:pt x="557" y="1203"/>
                    </a:lnTo>
                    <a:lnTo>
                      <a:pt x="542" y="1204"/>
                    </a:lnTo>
                    <a:lnTo>
                      <a:pt x="527" y="1208"/>
                    </a:lnTo>
                    <a:lnTo>
                      <a:pt x="514" y="1212"/>
                    </a:lnTo>
                    <a:lnTo>
                      <a:pt x="502" y="1217"/>
                    </a:lnTo>
                    <a:lnTo>
                      <a:pt x="491" y="1226"/>
                    </a:lnTo>
                    <a:lnTo>
                      <a:pt x="480" y="1232"/>
                    </a:lnTo>
                    <a:lnTo>
                      <a:pt x="476" y="1239"/>
                    </a:lnTo>
                    <a:lnTo>
                      <a:pt x="472" y="1244"/>
                    </a:lnTo>
                    <a:lnTo>
                      <a:pt x="464" y="1258"/>
                    </a:lnTo>
                    <a:lnTo>
                      <a:pt x="455" y="1271"/>
                    </a:lnTo>
                    <a:lnTo>
                      <a:pt x="447" y="1292"/>
                    </a:lnTo>
                    <a:lnTo>
                      <a:pt x="438" y="1313"/>
                    </a:lnTo>
                    <a:lnTo>
                      <a:pt x="429" y="1339"/>
                    </a:lnTo>
                    <a:lnTo>
                      <a:pt x="420" y="1367"/>
                    </a:lnTo>
                    <a:lnTo>
                      <a:pt x="410" y="1397"/>
                    </a:lnTo>
                    <a:lnTo>
                      <a:pt x="401" y="1433"/>
                    </a:lnTo>
                    <a:lnTo>
                      <a:pt x="388" y="1472"/>
                    </a:lnTo>
                    <a:lnTo>
                      <a:pt x="248" y="2040"/>
                    </a:lnTo>
                    <a:lnTo>
                      <a:pt x="0" y="2028"/>
                    </a:lnTo>
                    <a:lnTo>
                      <a:pt x="153" y="1440"/>
                    </a:lnTo>
                    <a:lnTo>
                      <a:pt x="169" y="1381"/>
                    </a:lnTo>
                    <a:lnTo>
                      <a:pt x="184" y="1327"/>
                    </a:lnTo>
                    <a:lnTo>
                      <a:pt x="200" y="1283"/>
                    </a:lnTo>
                    <a:lnTo>
                      <a:pt x="215" y="1243"/>
                    </a:lnTo>
                    <a:lnTo>
                      <a:pt x="230" y="1211"/>
                    </a:lnTo>
                    <a:lnTo>
                      <a:pt x="237" y="1197"/>
                    </a:lnTo>
                    <a:lnTo>
                      <a:pt x="244" y="1183"/>
                    </a:lnTo>
                    <a:lnTo>
                      <a:pt x="251" y="1174"/>
                    </a:lnTo>
                    <a:lnTo>
                      <a:pt x="258" y="1165"/>
                    </a:lnTo>
                    <a:lnTo>
                      <a:pt x="265" y="1158"/>
                    </a:lnTo>
                    <a:lnTo>
                      <a:pt x="271" y="1153"/>
                    </a:lnTo>
                    <a:lnTo>
                      <a:pt x="250" y="1148"/>
                    </a:lnTo>
                    <a:lnTo>
                      <a:pt x="228" y="1135"/>
                    </a:lnTo>
                    <a:lnTo>
                      <a:pt x="209" y="1119"/>
                    </a:lnTo>
                    <a:lnTo>
                      <a:pt x="199" y="1110"/>
                    </a:lnTo>
                    <a:lnTo>
                      <a:pt x="190" y="1100"/>
                    </a:lnTo>
                    <a:lnTo>
                      <a:pt x="182" y="1087"/>
                    </a:lnTo>
                    <a:lnTo>
                      <a:pt x="172" y="1075"/>
                    </a:lnTo>
                    <a:lnTo>
                      <a:pt x="164" y="1060"/>
                    </a:lnTo>
                    <a:lnTo>
                      <a:pt x="156" y="1046"/>
                    </a:lnTo>
                    <a:lnTo>
                      <a:pt x="148" y="1029"/>
                    </a:lnTo>
                    <a:lnTo>
                      <a:pt x="140" y="1012"/>
                    </a:lnTo>
                    <a:lnTo>
                      <a:pt x="133" y="992"/>
                    </a:lnTo>
                    <a:lnTo>
                      <a:pt x="126" y="973"/>
                    </a:lnTo>
                    <a:lnTo>
                      <a:pt x="113" y="932"/>
                    </a:lnTo>
                    <a:lnTo>
                      <a:pt x="102" y="886"/>
                    </a:lnTo>
                    <a:lnTo>
                      <a:pt x="93" y="841"/>
                    </a:lnTo>
                    <a:lnTo>
                      <a:pt x="84" y="791"/>
                    </a:lnTo>
                    <a:lnTo>
                      <a:pt x="79" y="738"/>
                    </a:lnTo>
                    <a:lnTo>
                      <a:pt x="74" y="683"/>
                    </a:lnTo>
                    <a:lnTo>
                      <a:pt x="71" y="626"/>
                    </a:lnTo>
                    <a:lnTo>
                      <a:pt x="70" y="567"/>
                    </a:lnTo>
                    <a:lnTo>
                      <a:pt x="71" y="517"/>
                    </a:lnTo>
                    <a:lnTo>
                      <a:pt x="72" y="472"/>
                    </a:lnTo>
                    <a:lnTo>
                      <a:pt x="75" y="425"/>
                    </a:lnTo>
                    <a:lnTo>
                      <a:pt x="80" y="382"/>
                    </a:lnTo>
                    <a:lnTo>
                      <a:pt x="84" y="342"/>
                    </a:lnTo>
                    <a:lnTo>
                      <a:pt x="91" y="302"/>
                    </a:lnTo>
                    <a:lnTo>
                      <a:pt x="98" y="264"/>
                    </a:lnTo>
                    <a:lnTo>
                      <a:pt x="107" y="229"/>
                    </a:lnTo>
                    <a:lnTo>
                      <a:pt x="116" y="196"/>
                    </a:lnTo>
                    <a:lnTo>
                      <a:pt x="126" y="166"/>
                    </a:lnTo>
                    <a:lnTo>
                      <a:pt x="138" y="138"/>
                    </a:lnTo>
                    <a:lnTo>
                      <a:pt x="150" y="115"/>
                    </a:lnTo>
                    <a:lnTo>
                      <a:pt x="162" y="92"/>
                    </a:lnTo>
                    <a:lnTo>
                      <a:pt x="176" y="73"/>
                    </a:lnTo>
                    <a:lnTo>
                      <a:pt x="190" y="55"/>
                    </a:lnTo>
                    <a:lnTo>
                      <a:pt x="205" y="41"/>
                    </a:lnTo>
                    <a:lnTo>
                      <a:pt x="221" y="30"/>
                    </a:lnTo>
                    <a:lnTo>
                      <a:pt x="239" y="19"/>
                    </a:lnTo>
                    <a:lnTo>
                      <a:pt x="259" y="13"/>
                    </a:lnTo>
                    <a:lnTo>
                      <a:pt x="281" y="7"/>
                    </a:lnTo>
                    <a:lnTo>
                      <a:pt x="330" y="0"/>
                    </a:lnTo>
                    <a:lnTo>
                      <a:pt x="386" y="0"/>
                    </a:lnTo>
                    <a:lnTo>
                      <a:pt x="805" y="20"/>
                    </a:lnTo>
                    <a:close/>
                    <a:moveTo>
                      <a:pt x="593" y="357"/>
                    </a:moveTo>
                    <a:lnTo>
                      <a:pt x="441" y="349"/>
                    </a:lnTo>
                    <a:lnTo>
                      <a:pt x="421" y="349"/>
                    </a:lnTo>
                    <a:lnTo>
                      <a:pt x="402" y="352"/>
                    </a:lnTo>
                    <a:lnTo>
                      <a:pt x="384" y="356"/>
                    </a:lnTo>
                    <a:lnTo>
                      <a:pt x="369" y="363"/>
                    </a:lnTo>
                    <a:lnTo>
                      <a:pt x="355" y="369"/>
                    </a:lnTo>
                    <a:lnTo>
                      <a:pt x="342" y="380"/>
                    </a:lnTo>
                    <a:lnTo>
                      <a:pt x="337" y="385"/>
                    </a:lnTo>
                    <a:lnTo>
                      <a:pt x="332" y="392"/>
                    </a:lnTo>
                    <a:lnTo>
                      <a:pt x="327" y="399"/>
                    </a:lnTo>
                    <a:lnTo>
                      <a:pt x="323" y="406"/>
                    </a:lnTo>
                    <a:lnTo>
                      <a:pt x="319" y="412"/>
                    </a:lnTo>
                    <a:lnTo>
                      <a:pt x="315" y="422"/>
                    </a:lnTo>
                    <a:lnTo>
                      <a:pt x="311" y="431"/>
                    </a:lnTo>
                    <a:lnTo>
                      <a:pt x="308" y="440"/>
                    </a:lnTo>
                    <a:lnTo>
                      <a:pt x="305" y="450"/>
                    </a:lnTo>
                    <a:lnTo>
                      <a:pt x="302" y="462"/>
                    </a:lnTo>
                    <a:lnTo>
                      <a:pt x="299" y="473"/>
                    </a:lnTo>
                    <a:lnTo>
                      <a:pt x="297" y="485"/>
                    </a:lnTo>
                    <a:lnTo>
                      <a:pt x="295" y="497"/>
                    </a:lnTo>
                    <a:lnTo>
                      <a:pt x="293" y="511"/>
                    </a:lnTo>
                    <a:lnTo>
                      <a:pt x="292" y="525"/>
                    </a:lnTo>
                    <a:lnTo>
                      <a:pt x="290" y="539"/>
                    </a:lnTo>
                    <a:lnTo>
                      <a:pt x="289" y="572"/>
                    </a:lnTo>
                    <a:lnTo>
                      <a:pt x="288" y="606"/>
                    </a:lnTo>
                    <a:lnTo>
                      <a:pt x="289" y="639"/>
                    </a:lnTo>
                    <a:lnTo>
                      <a:pt x="289" y="656"/>
                    </a:lnTo>
                    <a:lnTo>
                      <a:pt x="291" y="672"/>
                    </a:lnTo>
                    <a:lnTo>
                      <a:pt x="292" y="687"/>
                    </a:lnTo>
                    <a:lnTo>
                      <a:pt x="294" y="701"/>
                    </a:lnTo>
                    <a:lnTo>
                      <a:pt x="296" y="715"/>
                    </a:lnTo>
                    <a:lnTo>
                      <a:pt x="297" y="727"/>
                    </a:lnTo>
                    <a:lnTo>
                      <a:pt x="300" y="739"/>
                    </a:lnTo>
                    <a:lnTo>
                      <a:pt x="303" y="751"/>
                    </a:lnTo>
                    <a:lnTo>
                      <a:pt x="307" y="763"/>
                    </a:lnTo>
                    <a:lnTo>
                      <a:pt x="310" y="773"/>
                    </a:lnTo>
                    <a:lnTo>
                      <a:pt x="313" y="783"/>
                    </a:lnTo>
                    <a:lnTo>
                      <a:pt x="317" y="792"/>
                    </a:lnTo>
                    <a:lnTo>
                      <a:pt x="322" y="802"/>
                    </a:lnTo>
                    <a:lnTo>
                      <a:pt x="326" y="809"/>
                    </a:lnTo>
                    <a:lnTo>
                      <a:pt x="331" y="817"/>
                    </a:lnTo>
                    <a:lnTo>
                      <a:pt x="337" y="824"/>
                    </a:lnTo>
                    <a:lnTo>
                      <a:pt x="349" y="837"/>
                    </a:lnTo>
                    <a:lnTo>
                      <a:pt x="362" y="849"/>
                    </a:lnTo>
                    <a:lnTo>
                      <a:pt x="378" y="857"/>
                    </a:lnTo>
                    <a:lnTo>
                      <a:pt x="394" y="865"/>
                    </a:lnTo>
                    <a:lnTo>
                      <a:pt x="412" y="870"/>
                    </a:lnTo>
                    <a:lnTo>
                      <a:pt x="432" y="876"/>
                    </a:lnTo>
                    <a:lnTo>
                      <a:pt x="453" y="877"/>
                    </a:lnTo>
                    <a:lnTo>
                      <a:pt x="593" y="884"/>
                    </a:lnTo>
                    <a:lnTo>
                      <a:pt x="593" y="357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2" name="AutoShape 19"/>
              <p:cNvSpPr>
                <a:spLocks noChangeArrowheads="1"/>
              </p:cNvSpPr>
              <p:nvPr/>
            </p:nvSpPr>
            <p:spPr bwMode="auto">
              <a:xfrm>
                <a:off x="3973" y="1345"/>
                <a:ext cx="168" cy="908"/>
              </a:xfrm>
              <a:custGeom>
                <a:avLst/>
                <a:gdLst>
                  <a:gd name="T0" fmla="*/ 0 w 742"/>
                  <a:gd name="T1" fmla="*/ 0 h 2083"/>
                  <a:gd name="T2" fmla="*/ 46 w 742"/>
                  <a:gd name="T3" fmla="*/ 4 h 2083"/>
                  <a:gd name="T4" fmla="*/ 46 w 742"/>
                  <a:gd name="T5" fmla="*/ 565 h 2083"/>
                  <a:gd name="T6" fmla="*/ 120 w 742"/>
                  <a:gd name="T7" fmla="*/ 11 h 2083"/>
                  <a:gd name="T8" fmla="*/ 168 w 742"/>
                  <a:gd name="T9" fmla="*/ 16 h 2083"/>
                  <a:gd name="T10" fmla="*/ 168 w 742"/>
                  <a:gd name="T11" fmla="*/ 908 h 2083"/>
                  <a:gd name="T12" fmla="*/ 121 w 742"/>
                  <a:gd name="T13" fmla="*/ 903 h 2083"/>
                  <a:gd name="T14" fmla="*/ 121 w 742"/>
                  <a:gd name="T15" fmla="*/ 335 h 2083"/>
                  <a:gd name="T16" fmla="*/ 46 w 742"/>
                  <a:gd name="T17" fmla="*/ 897 h 2083"/>
                  <a:gd name="T18" fmla="*/ 0 w 742"/>
                  <a:gd name="T19" fmla="*/ 892 h 2083"/>
                  <a:gd name="T20" fmla="*/ 0 w 742"/>
                  <a:gd name="T21" fmla="*/ 0 h 20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2"/>
                  <a:gd name="T34" fmla="*/ 0 h 2083"/>
                  <a:gd name="T35" fmla="*/ 742 w 742"/>
                  <a:gd name="T36" fmla="*/ 2083 h 20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2" h="2083">
                    <a:moveTo>
                      <a:pt x="0" y="0"/>
                    </a:moveTo>
                    <a:lnTo>
                      <a:pt x="205" y="10"/>
                    </a:lnTo>
                    <a:lnTo>
                      <a:pt x="205" y="1297"/>
                    </a:lnTo>
                    <a:lnTo>
                      <a:pt x="532" y="26"/>
                    </a:lnTo>
                    <a:lnTo>
                      <a:pt x="741" y="36"/>
                    </a:lnTo>
                    <a:lnTo>
                      <a:pt x="741" y="2082"/>
                    </a:lnTo>
                    <a:lnTo>
                      <a:pt x="536" y="2072"/>
                    </a:lnTo>
                    <a:lnTo>
                      <a:pt x="536" y="769"/>
                    </a:lnTo>
                    <a:lnTo>
                      <a:pt x="205" y="2057"/>
                    </a:lnTo>
                    <a:lnTo>
                      <a:pt x="0" y="204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3" name="AutoShape 20"/>
              <p:cNvSpPr>
                <a:spLocks noChangeArrowheads="1"/>
              </p:cNvSpPr>
              <p:nvPr/>
            </p:nvSpPr>
            <p:spPr bwMode="auto">
              <a:xfrm>
                <a:off x="4277" y="1342"/>
                <a:ext cx="172" cy="931"/>
              </a:xfrm>
              <a:custGeom>
                <a:avLst/>
                <a:gdLst>
                  <a:gd name="T0" fmla="*/ 121 w 760"/>
                  <a:gd name="T1" fmla="*/ 308 h 2136"/>
                  <a:gd name="T2" fmla="*/ 118 w 760"/>
                  <a:gd name="T3" fmla="*/ 263 h 2136"/>
                  <a:gd name="T4" fmla="*/ 113 w 760"/>
                  <a:gd name="T5" fmla="*/ 229 h 2136"/>
                  <a:gd name="T6" fmla="*/ 106 w 760"/>
                  <a:gd name="T7" fmla="*/ 204 h 2136"/>
                  <a:gd name="T8" fmla="*/ 98 w 760"/>
                  <a:gd name="T9" fmla="*/ 190 h 2136"/>
                  <a:gd name="T10" fmla="*/ 89 w 760"/>
                  <a:gd name="T11" fmla="*/ 185 h 2136"/>
                  <a:gd name="T12" fmla="*/ 78 w 760"/>
                  <a:gd name="T13" fmla="*/ 192 h 2136"/>
                  <a:gd name="T14" fmla="*/ 72 w 760"/>
                  <a:gd name="T15" fmla="*/ 201 h 2136"/>
                  <a:gd name="T16" fmla="*/ 67 w 760"/>
                  <a:gd name="T17" fmla="*/ 215 h 2136"/>
                  <a:gd name="T18" fmla="*/ 63 w 760"/>
                  <a:gd name="T19" fmla="*/ 232 h 2136"/>
                  <a:gd name="T20" fmla="*/ 59 w 760"/>
                  <a:gd name="T21" fmla="*/ 255 h 2136"/>
                  <a:gd name="T22" fmla="*/ 55 w 760"/>
                  <a:gd name="T23" fmla="*/ 282 h 2136"/>
                  <a:gd name="T24" fmla="*/ 52 w 760"/>
                  <a:gd name="T25" fmla="*/ 328 h 2136"/>
                  <a:gd name="T26" fmla="*/ 49 w 760"/>
                  <a:gd name="T27" fmla="*/ 416 h 2136"/>
                  <a:gd name="T28" fmla="*/ 50 w 760"/>
                  <a:gd name="T29" fmla="*/ 523 h 2136"/>
                  <a:gd name="T30" fmla="*/ 53 w 760"/>
                  <a:gd name="T31" fmla="*/ 612 h 2136"/>
                  <a:gd name="T32" fmla="*/ 56 w 760"/>
                  <a:gd name="T33" fmla="*/ 646 h 2136"/>
                  <a:gd name="T34" fmla="*/ 60 w 760"/>
                  <a:gd name="T35" fmla="*/ 673 h 2136"/>
                  <a:gd name="T36" fmla="*/ 65 w 760"/>
                  <a:gd name="T37" fmla="*/ 695 h 2136"/>
                  <a:gd name="T38" fmla="*/ 69 w 760"/>
                  <a:gd name="T39" fmla="*/ 713 h 2136"/>
                  <a:gd name="T40" fmla="*/ 75 w 760"/>
                  <a:gd name="T41" fmla="*/ 726 h 2136"/>
                  <a:gd name="T42" fmla="*/ 81 w 760"/>
                  <a:gd name="T43" fmla="*/ 734 h 2136"/>
                  <a:gd name="T44" fmla="*/ 89 w 760"/>
                  <a:gd name="T45" fmla="*/ 738 h 2136"/>
                  <a:gd name="T46" fmla="*/ 99 w 760"/>
                  <a:gd name="T47" fmla="*/ 733 h 2136"/>
                  <a:gd name="T48" fmla="*/ 107 w 760"/>
                  <a:gd name="T49" fmla="*/ 716 h 2136"/>
                  <a:gd name="T50" fmla="*/ 111 w 760"/>
                  <a:gd name="T51" fmla="*/ 704 h 2136"/>
                  <a:gd name="T52" fmla="*/ 114 w 760"/>
                  <a:gd name="T53" fmla="*/ 689 h 2136"/>
                  <a:gd name="T54" fmla="*/ 118 w 760"/>
                  <a:gd name="T55" fmla="*/ 663 h 2136"/>
                  <a:gd name="T56" fmla="*/ 122 w 760"/>
                  <a:gd name="T57" fmla="*/ 611 h 2136"/>
                  <a:gd name="T58" fmla="*/ 172 w 760"/>
                  <a:gd name="T59" fmla="*/ 606 h 2136"/>
                  <a:gd name="T60" fmla="*/ 164 w 760"/>
                  <a:gd name="T61" fmla="*/ 714 h 2136"/>
                  <a:gd name="T62" fmla="*/ 153 w 760"/>
                  <a:gd name="T63" fmla="*/ 802 h 2136"/>
                  <a:gd name="T64" fmla="*/ 138 w 760"/>
                  <a:gd name="T65" fmla="*/ 866 h 2136"/>
                  <a:gd name="T66" fmla="*/ 119 w 760"/>
                  <a:gd name="T67" fmla="*/ 909 h 2136"/>
                  <a:gd name="T68" fmla="*/ 96 w 760"/>
                  <a:gd name="T69" fmla="*/ 929 h 2136"/>
                  <a:gd name="T70" fmla="*/ 68 w 760"/>
                  <a:gd name="T71" fmla="*/ 924 h 2136"/>
                  <a:gd name="T72" fmla="*/ 51 w 760"/>
                  <a:gd name="T73" fmla="*/ 900 h 2136"/>
                  <a:gd name="T74" fmla="*/ 40 w 760"/>
                  <a:gd name="T75" fmla="*/ 873 h 2136"/>
                  <a:gd name="T76" fmla="*/ 30 w 760"/>
                  <a:gd name="T77" fmla="*/ 838 h 2136"/>
                  <a:gd name="T78" fmla="*/ 21 w 760"/>
                  <a:gd name="T79" fmla="*/ 793 h 2136"/>
                  <a:gd name="T80" fmla="*/ 13 w 760"/>
                  <a:gd name="T81" fmla="*/ 742 h 2136"/>
                  <a:gd name="T82" fmla="*/ 7 w 760"/>
                  <a:gd name="T83" fmla="*/ 684 h 2136"/>
                  <a:gd name="T84" fmla="*/ 1 w 760"/>
                  <a:gd name="T85" fmla="*/ 571 h 2136"/>
                  <a:gd name="T86" fmla="*/ 0 w 760"/>
                  <a:gd name="T87" fmla="*/ 414 h 2136"/>
                  <a:gd name="T88" fmla="*/ 6 w 760"/>
                  <a:gd name="T89" fmla="*/ 272 h 2136"/>
                  <a:gd name="T90" fmla="*/ 11 w 760"/>
                  <a:gd name="T91" fmla="*/ 211 h 2136"/>
                  <a:gd name="T92" fmla="*/ 18 w 760"/>
                  <a:gd name="T93" fmla="*/ 157 h 2136"/>
                  <a:gd name="T94" fmla="*/ 27 w 760"/>
                  <a:gd name="T95" fmla="*/ 110 h 2136"/>
                  <a:gd name="T96" fmla="*/ 37 w 760"/>
                  <a:gd name="T97" fmla="*/ 71 h 2136"/>
                  <a:gd name="T98" fmla="*/ 48 w 760"/>
                  <a:gd name="T99" fmla="*/ 41 h 2136"/>
                  <a:gd name="T100" fmla="*/ 60 w 760"/>
                  <a:gd name="T101" fmla="*/ 18 h 2136"/>
                  <a:gd name="T102" fmla="*/ 88 w 760"/>
                  <a:gd name="T103" fmla="*/ 0 h 2136"/>
                  <a:gd name="T104" fmla="*/ 111 w 760"/>
                  <a:gd name="T105" fmla="*/ 9 h 2136"/>
                  <a:gd name="T106" fmla="*/ 130 w 760"/>
                  <a:gd name="T107" fmla="*/ 38 h 2136"/>
                  <a:gd name="T108" fmla="*/ 141 w 760"/>
                  <a:gd name="T109" fmla="*/ 68 h 2136"/>
                  <a:gd name="T110" fmla="*/ 154 w 760"/>
                  <a:gd name="T111" fmla="*/ 131 h 2136"/>
                  <a:gd name="T112" fmla="*/ 165 w 760"/>
                  <a:gd name="T113" fmla="*/ 214 h 21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60"/>
                  <a:gd name="T172" fmla="*/ 0 h 2136"/>
                  <a:gd name="T173" fmla="*/ 760 w 760"/>
                  <a:gd name="T174" fmla="*/ 2136 h 21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60" h="2136">
                    <a:moveTo>
                      <a:pt x="748" y="644"/>
                    </a:moveTo>
                    <a:lnTo>
                      <a:pt x="538" y="744"/>
                    </a:lnTo>
                    <a:lnTo>
                      <a:pt x="535" y="706"/>
                    </a:lnTo>
                    <a:lnTo>
                      <a:pt x="531" y="668"/>
                    </a:lnTo>
                    <a:lnTo>
                      <a:pt x="526" y="635"/>
                    </a:lnTo>
                    <a:lnTo>
                      <a:pt x="520" y="604"/>
                    </a:lnTo>
                    <a:lnTo>
                      <a:pt x="514" y="576"/>
                    </a:lnTo>
                    <a:lnTo>
                      <a:pt x="506" y="550"/>
                    </a:lnTo>
                    <a:lnTo>
                      <a:pt x="499" y="526"/>
                    </a:lnTo>
                    <a:lnTo>
                      <a:pt x="489" y="505"/>
                    </a:lnTo>
                    <a:lnTo>
                      <a:pt x="480" y="486"/>
                    </a:lnTo>
                    <a:lnTo>
                      <a:pt x="469" y="469"/>
                    </a:lnTo>
                    <a:lnTo>
                      <a:pt x="459" y="455"/>
                    </a:lnTo>
                    <a:lnTo>
                      <a:pt x="446" y="444"/>
                    </a:lnTo>
                    <a:lnTo>
                      <a:pt x="434" y="437"/>
                    </a:lnTo>
                    <a:lnTo>
                      <a:pt x="421" y="430"/>
                    </a:lnTo>
                    <a:lnTo>
                      <a:pt x="407" y="427"/>
                    </a:lnTo>
                    <a:lnTo>
                      <a:pt x="392" y="425"/>
                    </a:lnTo>
                    <a:lnTo>
                      <a:pt x="373" y="428"/>
                    </a:lnTo>
                    <a:lnTo>
                      <a:pt x="354" y="435"/>
                    </a:lnTo>
                    <a:lnTo>
                      <a:pt x="345" y="440"/>
                    </a:lnTo>
                    <a:lnTo>
                      <a:pt x="337" y="445"/>
                    </a:lnTo>
                    <a:lnTo>
                      <a:pt x="329" y="452"/>
                    </a:lnTo>
                    <a:lnTo>
                      <a:pt x="320" y="462"/>
                    </a:lnTo>
                    <a:lnTo>
                      <a:pt x="313" y="471"/>
                    </a:lnTo>
                    <a:lnTo>
                      <a:pt x="305" y="481"/>
                    </a:lnTo>
                    <a:lnTo>
                      <a:pt x="298" y="493"/>
                    </a:lnTo>
                    <a:lnTo>
                      <a:pt x="291" y="505"/>
                    </a:lnTo>
                    <a:lnTo>
                      <a:pt x="284" y="519"/>
                    </a:lnTo>
                    <a:lnTo>
                      <a:pt x="277" y="533"/>
                    </a:lnTo>
                    <a:lnTo>
                      <a:pt x="272" y="550"/>
                    </a:lnTo>
                    <a:lnTo>
                      <a:pt x="265" y="567"/>
                    </a:lnTo>
                    <a:lnTo>
                      <a:pt x="259" y="586"/>
                    </a:lnTo>
                    <a:lnTo>
                      <a:pt x="254" y="605"/>
                    </a:lnTo>
                    <a:lnTo>
                      <a:pt x="249" y="626"/>
                    </a:lnTo>
                    <a:lnTo>
                      <a:pt x="245" y="648"/>
                    </a:lnTo>
                    <a:lnTo>
                      <a:pt x="240" y="672"/>
                    </a:lnTo>
                    <a:lnTo>
                      <a:pt x="236" y="698"/>
                    </a:lnTo>
                    <a:lnTo>
                      <a:pt x="230" y="752"/>
                    </a:lnTo>
                    <a:lnTo>
                      <a:pt x="224" y="814"/>
                    </a:lnTo>
                    <a:lnTo>
                      <a:pt x="220" y="881"/>
                    </a:lnTo>
                    <a:lnTo>
                      <a:pt x="218" y="954"/>
                    </a:lnTo>
                    <a:lnTo>
                      <a:pt x="217" y="1033"/>
                    </a:lnTo>
                    <a:lnTo>
                      <a:pt x="218" y="1121"/>
                    </a:lnTo>
                    <a:lnTo>
                      <a:pt x="220" y="1201"/>
                    </a:lnTo>
                    <a:lnTo>
                      <a:pt x="224" y="1275"/>
                    </a:lnTo>
                    <a:lnTo>
                      <a:pt x="230" y="1344"/>
                    </a:lnTo>
                    <a:lnTo>
                      <a:pt x="236" y="1403"/>
                    </a:lnTo>
                    <a:lnTo>
                      <a:pt x="240" y="1431"/>
                    </a:lnTo>
                    <a:lnTo>
                      <a:pt x="245" y="1457"/>
                    </a:lnTo>
                    <a:lnTo>
                      <a:pt x="249" y="1481"/>
                    </a:lnTo>
                    <a:lnTo>
                      <a:pt x="255" y="1505"/>
                    </a:lnTo>
                    <a:lnTo>
                      <a:pt x="260" y="1526"/>
                    </a:lnTo>
                    <a:lnTo>
                      <a:pt x="266" y="1545"/>
                    </a:lnTo>
                    <a:lnTo>
                      <a:pt x="273" y="1564"/>
                    </a:lnTo>
                    <a:lnTo>
                      <a:pt x="279" y="1580"/>
                    </a:lnTo>
                    <a:lnTo>
                      <a:pt x="286" y="1595"/>
                    </a:lnTo>
                    <a:lnTo>
                      <a:pt x="292" y="1611"/>
                    </a:lnTo>
                    <a:lnTo>
                      <a:pt x="300" y="1623"/>
                    </a:lnTo>
                    <a:lnTo>
                      <a:pt x="307" y="1635"/>
                    </a:lnTo>
                    <a:lnTo>
                      <a:pt x="315" y="1647"/>
                    </a:lnTo>
                    <a:lnTo>
                      <a:pt x="322" y="1656"/>
                    </a:lnTo>
                    <a:lnTo>
                      <a:pt x="331" y="1665"/>
                    </a:lnTo>
                    <a:lnTo>
                      <a:pt x="339" y="1672"/>
                    </a:lnTo>
                    <a:lnTo>
                      <a:pt x="347" y="1679"/>
                    </a:lnTo>
                    <a:lnTo>
                      <a:pt x="357" y="1684"/>
                    </a:lnTo>
                    <a:lnTo>
                      <a:pt x="366" y="1689"/>
                    </a:lnTo>
                    <a:lnTo>
                      <a:pt x="375" y="1691"/>
                    </a:lnTo>
                    <a:lnTo>
                      <a:pt x="395" y="1693"/>
                    </a:lnTo>
                    <a:lnTo>
                      <a:pt x="410" y="1691"/>
                    </a:lnTo>
                    <a:lnTo>
                      <a:pt x="424" y="1688"/>
                    </a:lnTo>
                    <a:lnTo>
                      <a:pt x="437" y="1681"/>
                    </a:lnTo>
                    <a:lnTo>
                      <a:pt x="450" y="1671"/>
                    </a:lnTo>
                    <a:lnTo>
                      <a:pt x="462" y="1659"/>
                    </a:lnTo>
                    <a:lnTo>
                      <a:pt x="475" y="1642"/>
                    </a:lnTo>
                    <a:lnTo>
                      <a:pt x="479" y="1635"/>
                    </a:lnTo>
                    <a:lnTo>
                      <a:pt x="485" y="1625"/>
                    </a:lnTo>
                    <a:lnTo>
                      <a:pt x="490" y="1616"/>
                    </a:lnTo>
                    <a:lnTo>
                      <a:pt x="495" y="1604"/>
                    </a:lnTo>
                    <a:lnTo>
                      <a:pt x="500" y="1592"/>
                    </a:lnTo>
                    <a:lnTo>
                      <a:pt x="504" y="1580"/>
                    </a:lnTo>
                    <a:lnTo>
                      <a:pt x="509" y="1566"/>
                    </a:lnTo>
                    <a:lnTo>
                      <a:pt x="513" y="1552"/>
                    </a:lnTo>
                    <a:lnTo>
                      <a:pt x="521" y="1521"/>
                    </a:lnTo>
                    <a:lnTo>
                      <a:pt x="528" y="1485"/>
                    </a:lnTo>
                    <a:lnTo>
                      <a:pt x="534" y="1444"/>
                    </a:lnTo>
                    <a:lnTo>
                      <a:pt x="540" y="1402"/>
                    </a:lnTo>
                    <a:lnTo>
                      <a:pt x="545" y="1354"/>
                    </a:lnTo>
                    <a:lnTo>
                      <a:pt x="549" y="1302"/>
                    </a:lnTo>
                    <a:lnTo>
                      <a:pt x="759" y="1390"/>
                    </a:lnTo>
                    <a:lnTo>
                      <a:pt x="749" y="1477"/>
                    </a:lnTo>
                    <a:lnTo>
                      <a:pt x="739" y="1563"/>
                    </a:lnTo>
                    <a:lnTo>
                      <a:pt x="726" y="1639"/>
                    </a:lnTo>
                    <a:lnTo>
                      <a:pt x="711" y="1713"/>
                    </a:lnTo>
                    <a:lnTo>
                      <a:pt x="694" y="1780"/>
                    </a:lnTo>
                    <a:lnTo>
                      <a:pt x="676" y="1839"/>
                    </a:lnTo>
                    <a:lnTo>
                      <a:pt x="656" y="1894"/>
                    </a:lnTo>
                    <a:lnTo>
                      <a:pt x="633" y="1944"/>
                    </a:lnTo>
                    <a:lnTo>
                      <a:pt x="609" y="1987"/>
                    </a:lnTo>
                    <a:lnTo>
                      <a:pt x="583" y="2026"/>
                    </a:lnTo>
                    <a:lnTo>
                      <a:pt x="555" y="2059"/>
                    </a:lnTo>
                    <a:lnTo>
                      <a:pt x="525" y="2086"/>
                    </a:lnTo>
                    <a:lnTo>
                      <a:pt x="493" y="2107"/>
                    </a:lnTo>
                    <a:lnTo>
                      <a:pt x="460" y="2122"/>
                    </a:lnTo>
                    <a:lnTo>
                      <a:pt x="424" y="2132"/>
                    </a:lnTo>
                    <a:lnTo>
                      <a:pt x="386" y="2135"/>
                    </a:lnTo>
                    <a:lnTo>
                      <a:pt x="343" y="2131"/>
                    </a:lnTo>
                    <a:lnTo>
                      <a:pt x="302" y="2119"/>
                    </a:lnTo>
                    <a:lnTo>
                      <a:pt x="263" y="2096"/>
                    </a:lnTo>
                    <a:lnTo>
                      <a:pt x="245" y="2082"/>
                    </a:lnTo>
                    <a:lnTo>
                      <a:pt x="227" y="2065"/>
                    </a:lnTo>
                    <a:lnTo>
                      <a:pt x="210" y="2047"/>
                    </a:lnTo>
                    <a:lnTo>
                      <a:pt x="193" y="2026"/>
                    </a:lnTo>
                    <a:lnTo>
                      <a:pt x="177" y="2004"/>
                    </a:lnTo>
                    <a:lnTo>
                      <a:pt x="161" y="1978"/>
                    </a:lnTo>
                    <a:lnTo>
                      <a:pt x="146" y="1950"/>
                    </a:lnTo>
                    <a:lnTo>
                      <a:pt x="131" y="1922"/>
                    </a:lnTo>
                    <a:lnTo>
                      <a:pt x="117" y="1889"/>
                    </a:lnTo>
                    <a:lnTo>
                      <a:pt x="104" y="1856"/>
                    </a:lnTo>
                    <a:lnTo>
                      <a:pt x="91" y="1820"/>
                    </a:lnTo>
                    <a:lnTo>
                      <a:pt x="80" y="1782"/>
                    </a:lnTo>
                    <a:lnTo>
                      <a:pt x="69" y="1742"/>
                    </a:lnTo>
                    <a:lnTo>
                      <a:pt x="58" y="1702"/>
                    </a:lnTo>
                    <a:lnTo>
                      <a:pt x="49" y="1659"/>
                    </a:lnTo>
                    <a:lnTo>
                      <a:pt x="41" y="1614"/>
                    </a:lnTo>
                    <a:lnTo>
                      <a:pt x="32" y="1569"/>
                    </a:lnTo>
                    <a:lnTo>
                      <a:pt x="26" y="1519"/>
                    </a:lnTo>
                    <a:lnTo>
                      <a:pt x="15" y="1420"/>
                    </a:lnTo>
                    <a:lnTo>
                      <a:pt x="6" y="1311"/>
                    </a:lnTo>
                    <a:lnTo>
                      <a:pt x="1" y="1194"/>
                    </a:lnTo>
                    <a:lnTo>
                      <a:pt x="0" y="1073"/>
                    </a:lnTo>
                    <a:lnTo>
                      <a:pt x="1" y="950"/>
                    </a:lnTo>
                    <a:lnTo>
                      <a:pt x="6" y="834"/>
                    </a:lnTo>
                    <a:lnTo>
                      <a:pt x="15" y="727"/>
                    </a:lnTo>
                    <a:lnTo>
                      <a:pt x="26" y="624"/>
                    </a:lnTo>
                    <a:lnTo>
                      <a:pt x="33" y="577"/>
                    </a:lnTo>
                    <a:lnTo>
                      <a:pt x="41" y="529"/>
                    </a:lnTo>
                    <a:lnTo>
                      <a:pt x="50" y="484"/>
                    </a:lnTo>
                    <a:lnTo>
                      <a:pt x="59" y="441"/>
                    </a:lnTo>
                    <a:lnTo>
                      <a:pt x="70" y="401"/>
                    </a:lnTo>
                    <a:lnTo>
                      <a:pt x="81" y="360"/>
                    </a:lnTo>
                    <a:lnTo>
                      <a:pt x="92" y="322"/>
                    </a:lnTo>
                    <a:lnTo>
                      <a:pt x="105" y="286"/>
                    </a:lnTo>
                    <a:lnTo>
                      <a:pt x="118" y="253"/>
                    </a:lnTo>
                    <a:lnTo>
                      <a:pt x="132" y="219"/>
                    </a:lnTo>
                    <a:lnTo>
                      <a:pt x="147" y="191"/>
                    </a:lnTo>
                    <a:lnTo>
                      <a:pt x="162" y="162"/>
                    </a:lnTo>
                    <a:lnTo>
                      <a:pt x="178" y="136"/>
                    </a:lnTo>
                    <a:lnTo>
                      <a:pt x="194" y="114"/>
                    </a:lnTo>
                    <a:lnTo>
                      <a:pt x="212" y="93"/>
                    </a:lnTo>
                    <a:lnTo>
                      <a:pt x="229" y="73"/>
                    </a:lnTo>
                    <a:lnTo>
                      <a:pt x="247" y="57"/>
                    </a:lnTo>
                    <a:lnTo>
                      <a:pt x="266" y="42"/>
                    </a:lnTo>
                    <a:lnTo>
                      <a:pt x="304" y="18"/>
                    </a:lnTo>
                    <a:lnTo>
                      <a:pt x="346" y="6"/>
                    </a:lnTo>
                    <a:lnTo>
                      <a:pt x="390" y="0"/>
                    </a:lnTo>
                    <a:lnTo>
                      <a:pt x="426" y="2"/>
                    </a:lnTo>
                    <a:lnTo>
                      <a:pt x="460" y="9"/>
                    </a:lnTo>
                    <a:lnTo>
                      <a:pt x="491" y="20"/>
                    </a:lnTo>
                    <a:lnTo>
                      <a:pt x="522" y="39"/>
                    </a:lnTo>
                    <a:lnTo>
                      <a:pt x="550" y="60"/>
                    </a:lnTo>
                    <a:lnTo>
                      <a:pt x="576" y="88"/>
                    </a:lnTo>
                    <a:lnTo>
                      <a:pt x="602" y="119"/>
                    </a:lnTo>
                    <a:lnTo>
                      <a:pt x="613" y="138"/>
                    </a:lnTo>
                    <a:lnTo>
                      <a:pt x="624" y="157"/>
                    </a:lnTo>
                    <a:lnTo>
                      <a:pt x="645" y="199"/>
                    </a:lnTo>
                    <a:lnTo>
                      <a:pt x="664" y="246"/>
                    </a:lnTo>
                    <a:lnTo>
                      <a:pt x="682" y="301"/>
                    </a:lnTo>
                    <a:lnTo>
                      <a:pt x="699" y="357"/>
                    </a:lnTo>
                    <a:lnTo>
                      <a:pt x="713" y="421"/>
                    </a:lnTo>
                    <a:lnTo>
                      <a:pt x="727" y="490"/>
                    </a:lnTo>
                    <a:lnTo>
                      <a:pt x="738" y="566"/>
                    </a:lnTo>
                    <a:lnTo>
                      <a:pt x="748" y="644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4" name="AutoShape 21"/>
              <p:cNvSpPr>
                <a:spLocks noChangeArrowheads="1"/>
              </p:cNvSpPr>
              <p:nvPr/>
            </p:nvSpPr>
            <p:spPr bwMode="auto">
              <a:xfrm>
                <a:off x="4472" y="1339"/>
                <a:ext cx="189" cy="931"/>
              </a:xfrm>
              <a:custGeom>
                <a:avLst/>
                <a:gdLst>
                  <a:gd name="T0" fmla="*/ 2 w 832"/>
                  <a:gd name="T1" fmla="*/ 368 h 2135"/>
                  <a:gd name="T2" fmla="*/ 9 w 832"/>
                  <a:gd name="T3" fmla="*/ 256 h 2135"/>
                  <a:gd name="T4" fmla="*/ 22 w 832"/>
                  <a:gd name="T5" fmla="*/ 152 h 2135"/>
                  <a:gd name="T6" fmla="*/ 40 w 832"/>
                  <a:gd name="T7" fmla="*/ 75 h 2135"/>
                  <a:gd name="T8" fmla="*/ 62 w 832"/>
                  <a:gd name="T9" fmla="*/ 24 h 2135"/>
                  <a:gd name="T10" fmla="*/ 88 w 832"/>
                  <a:gd name="T11" fmla="*/ 1 h 2135"/>
                  <a:gd name="T12" fmla="*/ 123 w 832"/>
                  <a:gd name="T13" fmla="*/ 18 h 2135"/>
                  <a:gd name="T14" fmla="*/ 140 w 832"/>
                  <a:gd name="T15" fmla="*/ 49 h 2135"/>
                  <a:gd name="T16" fmla="*/ 155 w 832"/>
                  <a:gd name="T17" fmla="*/ 99 h 2135"/>
                  <a:gd name="T18" fmla="*/ 174 w 832"/>
                  <a:gd name="T19" fmla="*/ 200 h 2135"/>
                  <a:gd name="T20" fmla="*/ 182 w 832"/>
                  <a:gd name="T21" fmla="*/ 278 h 2135"/>
                  <a:gd name="T22" fmla="*/ 188 w 832"/>
                  <a:gd name="T23" fmla="*/ 412 h 2135"/>
                  <a:gd name="T24" fmla="*/ 185 w 832"/>
                  <a:gd name="T25" fmla="*/ 602 h 2135"/>
                  <a:gd name="T26" fmla="*/ 176 w 832"/>
                  <a:gd name="T27" fmla="*/ 706 h 2135"/>
                  <a:gd name="T28" fmla="*/ 162 w 832"/>
                  <a:gd name="T29" fmla="*/ 797 h 2135"/>
                  <a:gd name="T30" fmla="*/ 144 w 832"/>
                  <a:gd name="T31" fmla="*/ 867 h 2135"/>
                  <a:gd name="T32" fmla="*/ 127 w 832"/>
                  <a:gd name="T33" fmla="*/ 905 h 2135"/>
                  <a:gd name="T34" fmla="*/ 95 w 832"/>
                  <a:gd name="T35" fmla="*/ 931 h 2135"/>
                  <a:gd name="T36" fmla="*/ 70 w 832"/>
                  <a:gd name="T37" fmla="*/ 918 h 2135"/>
                  <a:gd name="T38" fmla="*/ 46 w 832"/>
                  <a:gd name="T39" fmla="*/ 877 h 2135"/>
                  <a:gd name="T40" fmla="*/ 27 w 832"/>
                  <a:gd name="T41" fmla="*/ 809 h 2135"/>
                  <a:gd name="T42" fmla="*/ 12 w 832"/>
                  <a:gd name="T43" fmla="*/ 715 h 2135"/>
                  <a:gd name="T44" fmla="*/ 3 w 832"/>
                  <a:gd name="T45" fmla="*/ 596 h 2135"/>
                  <a:gd name="T46" fmla="*/ 0 w 832"/>
                  <a:gd name="T47" fmla="*/ 454 h 2135"/>
                  <a:gd name="T48" fmla="*/ 51 w 832"/>
                  <a:gd name="T49" fmla="*/ 558 h 2135"/>
                  <a:gd name="T50" fmla="*/ 57 w 832"/>
                  <a:gd name="T51" fmla="*/ 630 h 2135"/>
                  <a:gd name="T52" fmla="*/ 62 w 832"/>
                  <a:gd name="T53" fmla="*/ 668 h 2135"/>
                  <a:gd name="T54" fmla="*/ 73 w 832"/>
                  <a:gd name="T55" fmla="*/ 710 h 2135"/>
                  <a:gd name="T56" fmla="*/ 81 w 832"/>
                  <a:gd name="T57" fmla="*/ 728 h 2135"/>
                  <a:gd name="T58" fmla="*/ 90 w 832"/>
                  <a:gd name="T59" fmla="*/ 737 h 2135"/>
                  <a:gd name="T60" fmla="*/ 101 w 832"/>
                  <a:gd name="T61" fmla="*/ 736 h 2135"/>
                  <a:gd name="T62" fmla="*/ 110 w 832"/>
                  <a:gd name="T63" fmla="*/ 724 h 2135"/>
                  <a:gd name="T64" fmla="*/ 117 w 832"/>
                  <a:gd name="T65" fmla="*/ 704 h 2135"/>
                  <a:gd name="T66" fmla="*/ 126 w 832"/>
                  <a:gd name="T67" fmla="*/ 667 h 2135"/>
                  <a:gd name="T68" fmla="*/ 132 w 832"/>
                  <a:gd name="T69" fmla="*/ 627 h 2135"/>
                  <a:gd name="T70" fmla="*/ 137 w 832"/>
                  <a:gd name="T71" fmla="*/ 554 h 2135"/>
                  <a:gd name="T72" fmla="*/ 139 w 832"/>
                  <a:gd name="T73" fmla="*/ 430 h 2135"/>
                  <a:gd name="T74" fmla="*/ 134 w 832"/>
                  <a:gd name="T75" fmla="*/ 323 h 2135"/>
                  <a:gd name="T76" fmla="*/ 129 w 832"/>
                  <a:gd name="T77" fmla="*/ 281 h 2135"/>
                  <a:gd name="T78" fmla="*/ 119 w 832"/>
                  <a:gd name="T79" fmla="*/ 231 h 2135"/>
                  <a:gd name="T80" fmla="*/ 112 w 832"/>
                  <a:gd name="T81" fmla="*/ 210 h 2135"/>
                  <a:gd name="T82" fmla="*/ 103 w 832"/>
                  <a:gd name="T83" fmla="*/ 196 h 2135"/>
                  <a:gd name="T84" fmla="*/ 90 w 832"/>
                  <a:gd name="T85" fmla="*/ 194 h 2135"/>
                  <a:gd name="T86" fmla="*/ 81 w 832"/>
                  <a:gd name="T87" fmla="*/ 203 h 2135"/>
                  <a:gd name="T88" fmla="*/ 73 w 832"/>
                  <a:gd name="T89" fmla="*/ 221 h 2135"/>
                  <a:gd name="T90" fmla="*/ 62 w 832"/>
                  <a:gd name="T91" fmla="*/ 263 h 2135"/>
                  <a:gd name="T92" fmla="*/ 57 w 832"/>
                  <a:gd name="T93" fmla="*/ 303 h 2135"/>
                  <a:gd name="T94" fmla="*/ 51 w 832"/>
                  <a:gd name="T95" fmla="*/ 375 h 2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2"/>
                  <a:gd name="T145" fmla="*/ 0 h 2135"/>
                  <a:gd name="T146" fmla="*/ 832 w 832"/>
                  <a:gd name="T147" fmla="*/ 2135 h 2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2" h="2135">
                    <a:moveTo>
                      <a:pt x="0" y="1042"/>
                    </a:moveTo>
                    <a:lnTo>
                      <a:pt x="1" y="976"/>
                    </a:lnTo>
                    <a:lnTo>
                      <a:pt x="3" y="909"/>
                    </a:lnTo>
                    <a:lnTo>
                      <a:pt x="7" y="843"/>
                    </a:lnTo>
                    <a:lnTo>
                      <a:pt x="13" y="778"/>
                    </a:lnTo>
                    <a:lnTo>
                      <a:pt x="20" y="714"/>
                    </a:lnTo>
                    <a:lnTo>
                      <a:pt x="30" y="650"/>
                    </a:lnTo>
                    <a:lnTo>
                      <a:pt x="40" y="586"/>
                    </a:lnTo>
                    <a:lnTo>
                      <a:pt x="52" y="522"/>
                    </a:lnTo>
                    <a:lnTo>
                      <a:pt x="66" y="460"/>
                    </a:lnTo>
                    <a:lnTo>
                      <a:pt x="81" y="403"/>
                    </a:lnTo>
                    <a:lnTo>
                      <a:pt x="97" y="348"/>
                    </a:lnTo>
                    <a:lnTo>
                      <a:pt x="116" y="298"/>
                    </a:lnTo>
                    <a:lnTo>
                      <a:pt x="134" y="252"/>
                    </a:lnTo>
                    <a:lnTo>
                      <a:pt x="155" y="209"/>
                    </a:lnTo>
                    <a:lnTo>
                      <a:pt x="177" y="171"/>
                    </a:lnTo>
                    <a:lnTo>
                      <a:pt x="201" y="135"/>
                    </a:lnTo>
                    <a:lnTo>
                      <a:pt x="225" y="104"/>
                    </a:lnTo>
                    <a:lnTo>
                      <a:pt x="250" y="78"/>
                    </a:lnTo>
                    <a:lnTo>
                      <a:pt x="275" y="54"/>
                    </a:lnTo>
                    <a:lnTo>
                      <a:pt x="303" y="34"/>
                    </a:lnTo>
                    <a:lnTo>
                      <a:pt x="329" y="20"/>
                    </a:lnTo>
                    <a:lnTo>
                      <a:pt x="357" y="10"/>
                    </a:lnTo>
                    <a:lnTo>
                      <a:pt x="386" y="2"/>
                    </a:lnTo>
                    <a:lnTo>
                      <a:pt x="415" y="0"/>
                    </a:lnTo>
                    <a:lnTo>
                      <a:pt x="460" y="4"/>
                    </a:lnTo>
                    <a:lnTo>
                      <a:pt x="502" y="18"/>
                    </a:lnTo>
                    <a:lnTo>
                      <a:pt x="542" y="41"/>
                    </a:lnTo>
                    <a:lnTo>
                      <a:pt x="562" y="55"/>
                    </a:lnTo>
                    <a:lnTo>
                      <a:pt x="581" y="74"/>
                    </a:lnTo>
                    <a:lnTo>
                      <a:pt x="599" y="92"/>
                    </a:lnTo>
                    <a:lnTo>
                      <a:pt x="618" y="113"/>
                    </a:lnTo>
                    <a:lnTo>
                      <a:pt x="635" y="139"/>
                    </a:lnTo>
                    <a:lnTo>
                      <a:pt x="651" y="165"/>
                    </a:lnTo>
                    <a:lnTo>
                      <a:pt x="668" y="196"/>
                    </a:lnTo>
                    <a:lnTo>
                      <a:pt x="684" y="227"/>
                    </a:lnTo>
                    <a:lnTo>
                      <a:pt x="699" y="262"/>
                    </a:lnTo>
                    <a:lnTo>
                      <a:pt x="714" y="298"/>
                    </a:lnTo>
                    <a:lnTo>
                      <a:pt x="741" y="376"/>
                    </a:lnTo>
                    <a:lnTo>
                      <a:pt x="765" y="458"/>
                    </a:lnTo>
                    <a:lnTo>
                      <a:pt x="776" y="501"/>
                    </a:lnTo>
                    <a:lnTo>
                      <a:pt x="785" y="546"/>
                    </a:lnTo>
                    <a:lnTo>
                      <a:pt x="793" y="591"/>
                    </a:lnTo>
                    <a:lnTo>
                      <a:pt x="802" y="638"/>
                    </a:lnTo>
                    <a:lnTo>
                      <a:pt x="808" y="686"/>
                    </a:lnTo>
                    <a:lnTo>
                      <a:pt x="814" y="733"/>
                    </a:lnTo>
                    <a:lnTo>
                      <a:pt x="823" y="838"/>
                    </a:lnTo>
                    <a:lnTo>
                      <a:pt x="829" y="944"/>
                    </a:lnTo>
                    <a:lnTo>
                      <a:pt x="831" y="1056"/>
                    </a:lnTo>
                    <a:lnTo>
                      <a:pt x="829" y="1170"/>
                    </a:lnTo>
                    <a:lnTo>
                      <a:pt x="823" y="1277"/>
                    </a:lnTo>
                    <a:lnTo>
                      <a:pt x="814" y="1381"/>
                    </a:lnTo>
                    <a:lnTo>
                      <a:pt x="802" y="1481"/>
                    </a:lnTo>
                    <a:lnTo>
                      <a:pt x="793" y="1526"/>
                    </a:lnTo>
                    <a:lnTo>
                      <a:pt x="785" y="1574"/>
                    </a:lnTo>
                    <a:lnTo>
                      <a:pt x="775" y="1619"/>
                    </a:lnTo>
                    <a:lnTo>
                      <a:pt x="764" y="1662"/>
                    </a:lnTo>
                    <a:lnTo>
                      <a:pt x="753" y="1705"/>
                    </a:lnTo>
                    <a:lnTo>
                      <a:pt x="741" y="1748"/>
                    </a:lnTo>
                    <a:lnTo>
                      <a:pt x="713" y="1827"/>
                    </a:lnTo>
                    <a:lnTo>
                      <a:pt x="682" y="1898"/>
                    </a:lnTo>
                    <a:lnTo>
                      <a:pt x="666" y="1932"/>
                    </a:lnTo>
                    <a:lnTo>
                      <a:pt x="650" y="1960"/>
                    </a:lnTo>
                    <a:lnTo>
                      <a:pt x="634" y="1989"/>
                    </a:lnTo>
                    <a:lnTo>
                      <a:pt x="616" y="2013"/>
                    </a:lnTo>
                    <a:lnTo>
                      <a:pt x="598" y="2037"/>
                    </a:lnTo>
                    <a:lnTo>
                      <a:pt x="580" y="2056"/>
                    </a:lnTo>
                    <a:lnTo>
                      <a:pt x="561" y="2075"/>
                    </a:lnTo>
                    <a:lnTo>
                      <a:pt x="542" y="2090"/>
                    </a:lnTo>
                    <a:lnTo>
                      <a:pt x="502" y="2114"/>
                    </a:lnTo>
                    <a:lnTo>
                      <a:pt x="460" y="2129"/>
                    </a:lnTo>
                    <a:lnTo>
                      <a:pt x="416" y="2134"/>
                    </a:lnTo>
                    <a:lnTo>
                      <a:pt x="389" y="2132"/>
                    </a:lnTo>
                    <a:lnTo>
                      <a:pt x="361" y="2128"/>
                    </a:lnTo>
                    <a:lnTo>
                      <a:pt x="334" y="2116"/>
                    </a:lnTo>
                    <a:lnTo>
                      <a:pt x="307" y="2105"/>
                    </a:lnTo>
                    <a:lnTo>
                      <a:pt x="281" y="2086"/>
                    </a:lnTo>
                    <a:lnTo>
                      <a:pt x="256" y="2065"/>
                    </a:lnTo>
                    <a:lnTo>
                      <a:pt x="230" y="2039"/>
                    </a:lnTo>
                    <a:lnTo>
                      <a:pt x="204" y="2011"/>
                    </a:lnTo>
                    <a:lnTo>
                      <a:pt x="180" y="1978"/>
                    </a:lnTo>
                    <a:lnTo>
                      <a:pt x="158" y="1940"/>
                    </a:lnTo>
                    <a:lnTo>
                      <a:pt x="136" y="1900"/>
                    </a:lnTo>
                    <a:lnTo>
                      <a:pt x="117" y="1855"/>
                    </a:lnTo>
                    <a:lnTo>
                      <a:pt x="98" y="1808"/>
                    </a:lnTo>
                    <a:lnTo>
                      <a:pt x="81" y="1756"/>
                    </a:lnTo>
                    <a:lnTo>
                      <a:pt x="66" y="1699"/>
                    </a:lnTo>
                    <a:lnTo>
                      <a:pt x="52" y="1640"/>
                    </a:lnTo>
                    <a:lnTo>
                      <a:pt x="40" y="1576"/>
                    </a:lnTo>
                    <a:lnTo>
                      <a:pt x="30" y="1510"/>
                    </a:lnTo>
                    <a:lnTo>
                      <a:pt x="20" y="1441"/>
                    </a:lnTo>
                    <a:lnTo>
                      <a:pt x="13" y="1367"/>
                    </a:lnTo>
                    <a:lnTo>
                      <a:pt x="7" y="1291"/>
                    </a:lnTo>
                    <a:lnTo>
                      <a:pt x="3" y="1211"/>
                    </a:lnTo>
                    <a:lnTo>
                      <a:pt x="1" y="1128"/>
                    </a:lnTo>
                    <a:lnTo>
                      <a:pt x="0" y="1042"/>
                    </a:lnTo>
                    <a:close/>
                    <a:moveTo>
                      <a:pt x="218" y="1070"/>
                    </a:moveTo>
                    <a:lnTo>
                      <a:pt x="218" y="1144"/>
                    </a:lnTo>
                    <a:lnTo>
                      <a:pt x="221" y="1213"/>
                    </a:lnTo>
                    <a:lnTo>
                      <a:pt x="225" y="1279"/>
                    </a:lnTo>
                    <a:lnTo>
                      <a:pt x="232" y="1339"/>
                    </a:lnTo>
                    <a:lnTo>
                      <a:pt x="240" y="1393"/>
                    </a:lnTo>
                    <a:lnTo>
                      <a:pt x="245" y="1419"/>
                    </a:lnTo>
                    <a:lnTo>
                      <a:pt x="249" y="1445"/>
                    </a:lnTo>
                    <a:lnTo>
                      <a:pt x="255" y="1469"/>
                    </a:lnTo>
                    <a:lnTo>
                      <a:pt x="261" y="1490"/>
                    </a:lnTo>
                    <a:lnTo>
                      <a:pt x="268" y="1511"/>
                    </a:lnTo>
                    <a:lnTo>
                      <a:pt x="275" y="1533"/>
                    </a:lnTo>
                    <a:lnTo>
                      <a:pt x="290" y="1571"/>
                    </a:lnTo>
                    <a:lnTo>
                      <a:pt x="304" y="1604"/>
                    </a:lnTo>
                    <a:lnTo>
                      <a:pt x="313" y="1618"/>
                    </a:lnTo>
                    <a:lnTo>
                      <a:pt x="321" y="1629"/>
                    </a:lnTo>
                    <a:lnTo>
                      <a:pt x="330" y="1641"/>
                    </a:lnTo>
                    <a:lnTo>
                      <a:pt x="338" y="1653"/>
                    </a:lnTo>
                    <a:lnTo>
                      <a:pt x="347" y="1662"/>
                    </a:lnTo>
                    <a:lnTo>
                      <a:pt x="356" y="1669"/>
                    </a:lnTo>
                    <a:lnTo>
                      <a:pt x="365" y="1676"/>
                    </a:lnTo>
                    <a:lnTo>
                      <a:pt x="375" y="1683"/>
                    </a:lnTo>
                    <a:lnTo>
                      <a:pt x="385" y="1688"/>
                    </a:lnTo>
                    <a:lnTo>
                      <a:pt x="394" y="1690"/>
                    </a:lnTo>
                    <a:lnTo>
                      <a:pt x="405" y="1693"/>
                    </a:lnTo>
                    <a:lnTo>
                      <a:pt x="415" y="1692"/>
                    </a:lnTo>
                    <a:lnTo>
                      <a:pt x="435" y="1690"/>
                    </a:lnTo>
                    <a:lnTo>
                      <a:pt x="445" y="1687"/>
                    </a:lnTo>
                    <a:lnTo>
                      <a:pt x="455" y="1682"/>
                    </a:lnTo>
                    <a:lnTo>
                      <a:pt x="464" y="1675"/>
                    </a:lnTo>
                    <a:lnTo>
                      <a:pt x="474" y="1668"/>
                    </a:lnTo>
                    <a:lnTo>
                      <a:pt x="483" y="1661"/>
                    </a:lnTo>
                    <a:lnTo>
                      <a:pt x="491" y="1651"/>
                    </a:lnTo>
                    <a:lnTo>
                      <a:pt x="500" y="1639"/>
                    </a:lnTo>
                    <a:lnTo>
                      <a:pt x="509" y="1627"/>
                    </a:lnTo>
                    <a:lnTo>
                      <a:pt x="517" y="1615"/>
                    </a:lnTo>
                    <a:lnTo>
                      <a:pt x="525" y="1601"/>
                    </a:lnTo>
                    <a:lnTo>
                      <a:pt x="533" y="1584"/>
                    </a:lnTo>
                    <a:lnTo>
                      <a:pt x="540" y="1567"/>
                    </a:lnTo>
                    <a:lnTo>
                      <a:pt x="555" y="1529"/>
                    </a:lnTo>
                    <a:lnTo>
                      <a:pt x="562" y="1508"/>
                    </a:lnTo>
                    <a:lnTo>
                      <a:pt x="568" y="1486"/>
                    </a:lnTo>
                    <a:lnTo>
                      <a:pt x="574" y="1463"/>
                    </a:lnTo>
                    <a:lnTo>
                      <a:pt x="579" y="1439"/>
                    </a:lnTo>
                    <a:lnTo>
                      <a:pt x="585" y="1415"/>
                    </a:lnTo>
                    <a:lnTo>
                      <a:pt x="590" y="1389"/>
                    </a:lnTo>
                    <a:lnTo>
                      <a:pt x="598" y="1332"/>
                    </a:lnTo>
                    <a:lnTo>
                      <a:pt x="604" y="1270"/>
                    </a:lnTo>
                    <a:lnTo>
                      <a:pt x="608" y="1206"/>
                    </a:lnTo>
                    <a:lnTo>
                      <a:pt x="611" y="1135"/>
                    </a:lnTo>
                    <a:lnTo>
                      <a:pt x="612" y="1061"/>
                    </a:lnTo>
                    <a:lnTo>
                      <a:pt x="611" y="987"/>
                    </a:lnTo>
                    <a:lnTo>
                      <a:pt x="608" y="921"/>
                    </a:lnTo>
                    <a:lnTo>
                      <a:pt x="605" y="857"/>
                    </a:lnTo>
                    <a:lnTo>
                      <a:pt x="598" y="795"/>
                    </a:lnTo>
                    <a:lnTo>
                      <a:pt x="590" y="741"/>
                    </a:lnTo>
                    <a:lnTo>
                      <a:pt x="585" y="715"/>
                    </a:lnTo>
                    <a:lnTo>
                      <a:pt x="580" y="689"/>
                    </a:lnTo>
                    <a:lnTo>
                      <a:pt x="575" y="665"/>
                    </a:lnTo>
                    <a:lnTo>
                      <a:pt x="568" y="644"/>
                    </a:lnTo>
                    <a:lnTo>
                      <a:pt x="562" y="622"/>
                    </a:lnTo>
                    <a:lnTo>
                      <a:pt x="555" y="601"/>
                    </a:lnTo>
                    <a:lnTo>
                      <a:pt x="540" y="563"/>
                    </a:lnTo>
                    <a:lnTo>
                      <a:pt x="525" y="530"/>
                    </a:lnTo>
                    <a:lnTo>
                      <a:pt x="517" y="516"/>
                    </a:lnTo>
                    <a:lnTo>
                      <a:pt x="508" y="504"/>
                    </a:lnTo>
                    <a:lnTo>
                      <a:pt x="500" y="492"/>
                    </a:lnTo>
                    <a:lnTo>
                      <a:pt x="491" y="481"/>
                    </a:lnTo>
                    <a:lnTo>
                      <a:pt x="483" y="471"/>
                    </a:lnTo>
                    <a:lnTo>
                      <a:pt x="474" y="464"/>
                    </a:lnTo>
                    <a:lnTo>
                      <a:pt x="464" y="457"/>
                    </a:lnTo>
                    <a:lnTo>
                      <a:pt x="455" y="450"/>
                    </a:lnTo>
                    <a:lnTo>
                      <a:pt x="446" y="446"/>
                    </a:lnTo>
                    <a:lnTo>
                      <a:pt x="435" y="443"/>
                    </a:lnTo>
                    <a:lnTo>
                      <a:pt x="415" y="441"/>
                    </a:lnTo>
                    <a:lnTo>
                      <a:pt x="394" y="444"/>
                    </a:lnTo>
                    <a:lnTo>
                      <a:pt x="384" y="446"/>
                    </a:lnTo>
                    <a:lnTo>
                      <a:pt x="375" y="451"/>
                    </a:lnTo>
                    <a:lnTo>
                      <a:pt x="365" y="458"/>
                    </a:lnTo>
                    <a:lnTo>
                      <a:pt x="356" y="466"/>
                    </a:lnTo>
                    <a:lnTo>
                      <a:pt x="347" y="473"/>
                    </a:lnTo>
                    <a:lnTo>
                      <a:pt x="338" y="483"/>
                    </a:lnTo>
                    <a:lnTo>
                      <a:pt x="330" y="494"/>
                    </a:lnTo>
                    <a:lnTo>
                      <a:pt x="321" y="506"/>
                    </a:lnTo>
                    <a:lnTo>
                      <a:pt x="313" y="518"/>
                    </a:lnTo>
                    <a:lnTo>
                      <a:pt x="304" y="533"/>
                    </a:lnTo>
                    <a:lnTo>
                      <a:pt x="290" y="566"/>
                    </a:lnTo>
                    <a:lnTo>
                      <a:pt x="275" y="604"/>
                    </a:lnTo>
                    <a:lnTo>
                      <a:pt x="268" y="626"/>
                    </a:lnTo>
                    <a:lnTo>
                      <a:pt x="261" y="647"/>
                    </a:lnTo>
                    <a:lnTo>
                      <a:pt x="255" y="669"/>
                    </a:lnTo>
                    <a:lnTo>
                      <a:pt x="249" y="695"/>
                    </a:lnTo>
                    <a:lnTo>
                      <a:pt x="245" y="719"/>
                    </a:lnTo>
                    <a:lnTo>
                      <a:pt x="240" y="745"/>
                    </a:lnTo>
                    <a:lnTo>
                      <a:pt x="232" y="802"/>
                    </a:lnTo>
                    <a:lnTo>
                      <a:pt x="225" y="861"/>
                    </a:lnTo>
                    <a:lnTo>
                      <a:pt x="221" y="926"/>
                    </a:lnTo>
                    <a:lnTo>
                      <a:pt x="218" y="997"/>
                    </a:lnTo>
                    <a:lnTo>
                      <a:pt x="218" y="1070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22"/>
              <p:cNvSpPr>
                <a:spLocks noChangeArrowheads="1"/>
              </p:cNvSpPr>
              <p:nvPr/>
            </p:nvSpPr>
            <p:spPr bwMode="auto">
              <a:xfrm>
                <a:off x="4688" y="1333"/>
                <a:ext cx="172" cy="931"/>
              </a:xfrm>
              <a:custGeom>
                <a:avLst/>
                <a:gdLst>
                  <a:gd name="T0" fmla="*/ 150 w 759"/>
                  <a:gd name="T1" fmla="*/ 298 h 2136"/>
                  <a:gd name="T2" fmla="*/ 120 w 759"/>
                  <a:gd name="T3" fmla="*/ 291 h 2136"/>
                  <a:gd name="T4" fmla="*/ 116 w 759"/>
                  <a:gd name="T5" fmla="*/ 251 h 2136"/>
                  <a:gd name="T6" fmla="*/ 111 w 759"/>
                  <a:gd name="T7" fmla="*/ 220 h 2136"/>
                  <a:gd name="T8" fmla="*/ 104 w 759"/>
                  <a:gd name="T9" fmla="*/ 198 h 2136"/>
                  <a:gd name="T10" fmla="*/ 95 w 759"/>
                  <a:gd name="T11" fmla="*/ 187 h 2136"/>
                  <a:gd name="T12" fmla="*/ 85 w 759"/>
                  <a:gd name="T13" fmla="*/ 187 h 2136"/>
                  <a:gd name="T14" fmla="*/ 76 w 759"/>
                  <a:gd name="T15" fmla="*/ 194 h 2136"/>
                  <a:gd name="T16" fmla="*/ 71 w 759"/>
                  <a:gd name="T17" fmla="*/ 205 h 2136"/>
                  <a:gd name="T18" fmla="*/ 66 w 759"/>
                  <a:gd name="T19" fmla="*/ 220 h 2136"/>
                  <a:gd name="T20" fmla="*/ 62 w 759"/>
                  <a:gd name="T21" fmla="*/ 240 h 2136"/>
                  <a:gd name="T22" fmla="*/ 58 w 759"/>
                  <a:gd name="T23" fmla="*/ 264 h 2136"/>
                  <a:gd name="T24" fmla="*/ 54 w 759"/>
                  <a:gd name="T25" fmla="*/ 293 h 2136"/>
                  <a:gd name="T26" fmla="*/ 51 w 759"/>
                  <a:gd name="T27" fmla="*/ 355 h 2136"/>
                  <a:gd name="T28" fmla="*/ 49 w 759"/>
                  <a:gd name="T29" fmla="*/ 450 h 2136"/>
                  <a:gd name="T30" fmla="*/ 51 w 759"/>
                  <a:gd name="T31" fmla="*/ 556 h 2136"/>
                  <a:gd name="T32" fmla="*/ 54 w 759"/>
                  <a:gd name="T33" fmla="*/ 624 h 2136"/>
                  <a:gd name="T34" fmla="*/ 58 w 759"/>
                  <a:gd name="T35" fmla="*/ 656 h 2136"/>
                  <a:gd name="T36" fmla="*/ 62 w 759"/>
                  <a:gd name="T37" fmla="*/ 682 h 2136"/>
                  <a:gd name="T38" fmla="*/ 66 w 759"/>
                  <a:gd name="T39" fmla="*/ 702 h 2136"/>
                  <a:gd name="T40" fmla="*/ 71 w 759"/>
                  <a:gd name="T41" fmla="*/ 718 h 2136"/>
                  <a:gd name="T42" fmla="*/ 77 w 759"/>
                  <a:gd name="T43" fmla="*/ 729 h 2136"/>
                  <a:gd name="T44" fmla="*/ 83 w 759"/>
                  <a:gd name="T45" fmla="*/ 736 h 2136"/>
                  <a:gd name="T46" fmla="*/ 93 w 759"/>
                  <a:gd name="T47" fmla="*/ 737 h 2136"/>
                  <a:gd name="T48" fmla="*/ 102 w 759"/>
                  <a:gd name="T49" fmla="*/ 728 h 2136"/>
                  <a:gd name="T50" fmla="*/ 109 w 759"/>
                  <a:gd name="T51" fmla="*/ 713 h 2136"/>
                  <a:gd name="T52" fmla="*/ 112 w 759"/>
                  <a:gd name="T53" fmla="*/ 699 h 2136"/>
                  <a:gd name="T54" fmla="*/ 115 w 759"/>
                  <a:gd name="T55" fmla="*/ 683 h 2136"/>
                  <a:gd name="T56" fmla="*/ 120 w 759"/>
                  <a:gd name="T57" fmla="*/ 647 h 2136"/>
                  <a:gd name="T58" fmla="*/ 124 w 759"/>
                  <a:gd name="T59" fmla="*/ 590 h 2136"/>
                  <a:gd name="T60" fmla="*/ 150 w 759"/>
                  <a:gd name="T61" fmla="*/ 588 h 2136"/>
                  <a:gd name="T62" fmla="*/ 167 w 759"/>
                  <a:gd name="T63" fmla="*/ 679 h 2136"/>
                  <a:gd name="T64" fmla="*/ 157 w 759"/>
                  <a:gd name="T65" fmla="*/ 775 h 2136"/>
                  <a:gd name="T66" fmla="*/ 150 w 759"/>
                  <a:gd name="T67" fmla="*/ 816 h 2136"/>
                  <a:gd name="T68" fmla="*/ 138 w 759"/>
                  <a:gd name="T69" fmla="*/ 866 h 2136"/>
                  <a:gd name="T70" fmla="*/ 119 w 759"/>
                  <a:gd name="T71" fmla="*/ 909 h 2136"/>
                  <a:gd name="T72" fmla="*/ 96 w 759"/>
                  <a:gd name="T73" fmla="*/ 929 h 2136"/>
                  <a:gd name="T74" fmla="*/ 68 w 759"/>
                  <a:gd name="T75" fmla="*/ 924 h 2136"/>
                  <a:gd name="T76" fmla="*/ 51 w 759"/>
                  <a:gd name="T77" fmla="*/ 900 h 2136"/>
                  <a:gd name="T78" fmla="*/ 40 w 759"/>
                  <a:gd name="T79" fmla="*/ 874 h 2136"/>
                  <a:gd name="T80" fmla="*/ 30 w 759"/>
                  <a:gd name="T81" fmla="*/ 838 h 2136"/>
                  <a:gd name="T82" fmla="*/ 21 w 759"/>
                  <a:gd name="T83" fmla="*/ 793 h 2136"/>
                  <a:gd name="T84" fmla="*/ 13 w 759"/>
                  <a:gd name="T85" fmla="*/ 742 h 2136"/>
                  <a:gd name="T86" fmla="*/ 7 w 759"/>
                  <a:gd name="T87" fmla="*/ 684 h 2136"/>
                  <a:gd name="T88" fmla="*/ 1 w 759"/>
                  <a:gd name="T89" fmla="*/ 571 h 2136"/>
                  <a:gd name="T90" fmla="*/ 0 w 759"/>
                  <a:gd name="T91" fmla="*/ 414 h 2136"/>
                  <a:gd name="T92" fmla="*/ 6 w 759"/>
                  <a:gd name="T93" fmla="*/ 272 h 2136"/>
                  <a:gd name="T94" fmla="*/ 11 w 759"/>
                  <a:gd name="T95" fmla="*/ 211 h 2136"/>
                  <a:gd name="T96" fmla="*/ 18 w 759"/>
                  <a:gd name="T97" fmla="*/ 157 h 2136"/>
                  <a:gd name="T98" fmla="*/ 27 w 759"/>
                  <a:gd name="T99" fmla="*/ 110 h 2136"/>
                  <a:gd name="T100" fmla="*/ 37 w 759"/>
                  <a:gd name="T101" fmla="*/ 71 h 2136"/>
                  <a:gd name="T102" fmla="*/ 48 w 759"/>
                  <a:gd name="T103" fmla="*/ 41 h 2136"/>
                  <a:gd name="T104" fmla="*/ 60 w 759"/>
                  <a:gd name="T105" fmla="*/ 18 h 2136"/>
                  <a:gd name="T106" fmla="*/ 88 w 759"/>
                  <a:gd name="T107" fmla="*/ 0 h 2136"/>
                  <a:gd name="T108" fmla="*/ 111 w 759"/>
                  <a:gd name="T109" fmla="*/ 9 h 2136"/>
                  <a:gd name="T110" fmla="*/ 131 w 759"/>
                  <a:gd name="T111" fmla="*/ 38 h 2136"/>
                  <a:gd name="T112" fmla="*/ 141 w 759"/>
                  <a:gd name="T113" fmla="*/ 68 h 2136"/>
                  <a:gd name="T114" fmla="*/ 150 w 759"/>
                  <a:gd name="T115" fmla="*/ 106 h 2136"/>
                  <a:gd name="T116" fmla="*/ 158 w 759"/>
                  <a:gd name="T117" fmla="*/ 155 h 2136"/>
                  <a:gd name="T118" fmla="*/ 167 w 759"/>
                  <a:gd name="T119" fmla="*/ 245 h 21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9"/>
                  <a:gd name="T181" fmla="*/ 0 h 2136"/>
                  <a:gd name="T182" fmla="*/ 759 w 759"/>
                  <a:gd name="T183" fmla="*/ 2136 h 21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9" h="2136">
                    <a:moveTo>
                      <a:pt x="748" y="638"/>
                    </a:moveTo>
                    <a:lnTo>
                      <a:pt x="663" y="681"/>
                    </a:lnTo>
                    <a:lnTo>
                      <a:pt x="663" y="683"/>
                    </a:lnTo>
                    <a:lnTo>
                      <a:pt x="538" y="744"/>
                    </a:lnTo>
                    <a:lnTo>
                      <a:pt x="535" y="706"/>
                    </a:lnTo>
                    <a:lnTo>
                      <a:pt x="531" y="668"/>
                    </a:lnTo>
                    <a:lnTo>
                      <a:pt x="526" y="635"/>
                    </a:lnTo>
                    <a:lnTo>
                      <a:pt x="520" y="604"/>
                    </a:lnTo>
                    <a:lnTo>
                      <a:pt x="514" y="576"/>
                    </a:lnTo>
                    <a:lnTo>
                      <a:pt x="506" y="550"/>
                    </a:lnTo>
                    <a:lnTo>
                      <a:pt x="499" y="526"/>
                    </a:lnTo>
                    <a:lnTo>
                      <a:pt x="489" y="505"/>
                    </a:lnTo>
                    <a:lnTo>
                      <a:pt x="480" y="486"/>
                    </a:lnTo>
                    <a:lnTo>
                      <a:pt x="469" y="470"/>
                    </a:lnTo>
                    <a:lnTo>
                      <a:pt x="459" y="455"/>
                    </a:lnTo>
                    <a:lnTo>
                      <a:pt x="446" y="444"/>
                    </a:lnTo>
                    <a:lnTo>
                      <a:pt x="434" y="437"/>
                    </a:lnTo>
                    <a:lnTo>
                      <a:pt x="421" y="430"/>
                    </a:lnTo>
                    <a:lnTo>
                      <a:pt x="407" y="428"/>
                    </a:lnTo>
                    <a:lnTo>
                      <a:pt x="392" y="425"/>
                    </a:lnTo>
                    <a:lnTo>
                      <a:pt x="373" y="428"/>
                    </a:lnTo>
                    <a:lnTo>
                      <a:pt x="354" y="435"/>
                    </a:lnTo>
                    <a:lnTo>
                      <a:pt x="345" y="440"/>
                    </a:lnTo>
                    <a:lnTo>
                      <a:pt x="337" y="445"/>
                    </a:lnTo>
                    <a:lnTo>
                      <a:pt x="329" y="452"/>
                    </a:lnTo>
                    <a:lnTo>
                      <a:pt x="320" y="462"/>
                    </a:lnTo>
                    <a:lnTo>
                      <a:pt x="313" y="471"/>
                    </a:lnTo>
                    <a:lnTo>
                      <a:pt x="305" y="481"/>
                    </a:lnTo>
                    <a:lnTo>
                      <a:pt x="298" y="493"/>
                    </a:lnTo>
                    <a:lnTo>
                      <a:pt x="291" y="505"/>
                    </a:lnTo>
                    <a:lnTo>
                      <a:pt x="284" y="519"/>
                    </a:lnTo>
                    <a:lnTo>
                      <a:pt x="277" y="534"/>
                    </a:lnTo>
                    <a:lnTo>
                      <a:pt x="272" y="550"/>
                    </a:lnTo>
                    <a:lnTo>
                      <a:pt x="265" y="567"/>
                    </a:lnTo>
                    <a:lnTo>
                      <a:pt x="259" y="586"/>
                    </a:lnTo>
                    <a:lnTo>
                      <a:pt x="254" y="605"/>
                    </a:lnTo>
                    <a:lnTo>
                      <a:pt x="249" y="627"/>
                    </a:lnTo>
                    <a:lnTo>
                      <a:pt x="244" y="648"/>
                    </a:lnTo>
                    <a:lnTo>
                      <a:pt x="240" y="672"/>
                    </a:lnTo>
                    <a:lnTo>
                      <a:pt x="236" y="698"/>
                    </a:lnTo>
                    <a:lnTo>
                      <a:pt x="229" y="753"/>
                    </a:lnTo>
                    <a:lnTo>
                      <a:pt x="224" y="814"/>
                    </a:lnTo>
                    <a:lnTo>
                      <a:pt x="220" y="881"/>
                    </a:lnTo>
                    <a:lnTo>
                      <a:pt x="218" y="955"/>
                    </a:lnTo>
                    <a:lnTo>
                      <a:pt x="217" y="1033"/>
                    </a:lnTo>
                    <a:lnTo>
                      <a:pt x="218" y="1121"/>
                    </a:lnTo>
                    <a:lnTo>
                      <a:pt x="220" y="1201"/>
                    </a:lnTo>
                    <a:lnTo>
                      <a:pt x="224" y="1275"/>
                    </a:lnTo>
                    <a:lnTo>
                      <a:pt x="229" y="1344"/>
                    </a:lnTo>
                    <a:lnTo>
                      <a:pt x="236" y="1403"/>
                    </a:lnTo>
                    <a:lnTo>
                      <a:pt x="240" y="1432"/>
                    </a:lnTo>
                    <a:lnTo>
                      <a:pt x="244" y="1458"/>
                    </a:lnTo>
                    <a:lnTo>
                      <a:pt x="249" y="1481"/>
                    </a:lnTo>
                    <a:lnTo>
                      <a:pt x="255" y="1505"/>
                    </a:lnTo>
                    <a:lnTo>
                      <a:pt x="260" y="1526"/>
                    </a:lnTo>
                    <a:lnTo>
                      <a:pt x="266" y="1545"/>
                    </a:lnTo>
                    <a:lnTo>
                      <a:pt x="273" y="1564"/>
                    </a:lnTo>
                    <a:lnTo>
                      <a:pt x="279" y="1581"/>
                    </a:lnTo>
                    <a:lnTo>
                      <a:pt x="286" y="1595"/>
                    </a:lnTo>
                    <a:lnTo>
                      <a:pt x="292" y="1611"/>
                    </a:lnTo>
                    <a:lnTo>
                      <a:pt x="300" y="1623"/>
                    </a:lnTo>
                    <a:lnTo>
                      <a:pt x="307" y="1635"/>
                    </a:lnTo>
                    <a:lnTo>
                      <a:pt x="315" y="1647"/>
                    </a:lnTo>
                    <a:lnTo>
                      <a:pt x="322" y="1656"/>
                    </a:lnTo>
                    <a:lnTo>
                      <a:pt x="330" y="1666"/>
                    </a:lnTo>
                    <a:lnTo>
                      <a:pt x="339" y="1673"/>
                    </a:lnTo>
                    <a:lnTo>
                      <a:pt x="347" y="1680"/>
                    </a:lnTo>
                    <a:lnTo>
                      <a:pt x="357" y="1684"/>
                    </a:lnTo>
                    <a:lnTo>
                      <a:pt x="366" y="1689"/>
                    </a:lnTo>
                    <a:lnTo>
                      <a:pt x="375" y="1691"/>
                    </a:lnTo>
                    <a:lnTo>
                      <a:pt x="395" y="1693"/>
                    </a:lnTo>
                    <a:lnTo>
                      <a:pt x="410" y="1691"/>
                    </a:lnTo>
                    <a:lnTo>
                      <a:pt x="424" y="1688"/>
                    </a:lnTo>
                    <a:lnTo>
                      <a:pt x="437" y="1681"/>
                    </a:lnTo>
                    <a:lnTo>
                      <a:pt x="450" y="1671"/>
                    </a:lnTo>
                    <a:lnTo>
                      <a:pt x="462" y="1659"/>
                    </a:lnTo>
                    <a:lnTo>
                      <a:pt x="474" y="1642"/>
                    </a:lnTo>
                    <a:lnTo>
                      <a:pt x="479" y="1635"/>
                    </a:lnTo>
                    <a:lnTo>
                      <a:pt x="485" y="1626"/>
                    </a:lnTo>
                    <a:lnTo>
                      <a:pt x="490" y="1616"/>
                    </a:lnTo>
                    <a:lnTo>
                      <a:pt x="495" y="1604"/>
                    </a:lnTo>
                    <a:lnTo>
                      <a:pt x="500" y="1592"/>
                    </a:lnTo>
                    <a:lnTo>
                      <a:pt x="504" y="1580"/>
                    </a:lnTo>
                    <a:lnTo>
                      <a:pt x="509" y="1566"/>
                    </a:lnTo>
                    <a:lnTo>
                      <a:pt x="513" y="1552"/>
                    </a:lnTo>
                    <a:lnTo>
                      <a:pt x="521" y="1521"/>
                    </a:lnTo>
                    <a:lnTo>
                      <a:pt x="528" y="1485"/>
                    </a:lnTo>
                    <a:lnTo>
                      <a:pt x="534" y="1445"/>
                    </a:lnTo>
                    <a:lnTo>
                      <a:pt x="540" y="1402"/>
                    </a:lnTo>
                    <a:lnTo>
                      <a:pt x="545" y="1354"/>
                    </a:lnTo>
                    <a:lnTo>
                      <a:pt x="549" y="1302"/>
                    </a:lnTo>
                    <a:lnTo>
                      <a:pt x="663" y="1348"/>
                    </a:lnTo>
                    <a:lnTo>
                      <a:pt x="758" y="1383"/>
                    </a:lnTo>
                    <a:lnTo>
                      <a:pt x="749" y="1472"/>
                    </a:lnTo>
                    <a:lnTo>
                      <a:pt x="739" y="1558"/>
                    </a:lnTo>
                    <a:lnTo>
                      <a:pt x="726" y="1635"/>
                    </a:lnTo>
                    <a:lnTo>
                      <a:pt x="711" y="1710"/>
                    </a:lnTo>
                    <a:lnTo>
                      <a:pt x="694" y="1778"/>
                    </a:lnTo>
                    <a:lnTo>
                      <a:pt x="676" y="1839"/>
                    </a:lnTo>
                    <a:lnTo>
                      <a:pt x="663" y="1870"/>
                    </a:lnTo>
                    <a:lnTo>
                      <a:pt x="663" y="1873"/>
                    </a:lnTo>
                    <a:lnTo>
                      <a:pt x="656" y="1894"/>
                    </a:lnTo>
                    <a:lnTo>
                      <a:pt x="633" y="1944"/>
                    </a:lnTo>
                    <a:lnTo>
                      <a:pt x="609" y="1987"/>
                    </a:lnTo>
                    <a:lnTo>
                      <a:pt x="583" y="2026"/>
                    </a:lnTo>
                    <a:lnTo>
                      <a:pt x="555" y="2059"/>
                    </a:lnTo>
                    <a:lnTo>
                      <a:pt x="525" y="2086"/>
                    </a:lnTo>
                    <a:lnTo>
                      <a:pt x="493" y="2108"/>
                    </a:lnTo>
                    <a:lnTo>
                      <a:pt x="459" y="2122"/>
                    </a:lnTo>
                    <a:lnTo>
                      <a:pt x="424" y="2132"/>
                    </a:lnTo>
                    <a:lnTo>
                      <a:pt x="386" y="2135"/>
                    </a:lnTo>
                    <a:lnTo>
                      <a:pt x="343" y="2131"/>
                    </a:lnTo>
                    <a:lnTo>
                      <a:pt x="301" y="2119"/>
                    </a:lnTo>
                    <a:lnTo>
                      <a:pt x="263" y="2096"/>
                    </a:lnTo>
                    <a:lnTo>
                      <a:pt x="244" y="2082"/>
                    </a:lnTo>
                    <a:lnTo>
                      <a:pt x="227" y="2066"/>
                    </a:lnTo>
                    <a:lnTo>
                      <a:pt x="210" y="2047"/>
                    </a:lnTo>
                    <a:lnTo>
                      <a:pt x="193" y="2026"/>
                    </a:lnTo>
                    <a:lnTo>
                      <a:pt x="177" y="2005"/>
                    </a:lnTo>
                    <a:lnTo>
                      <a:pt x="161" y="1979"/>
                    </a:lnTo>
                    <a:lnTo>
                      <a:pt x="146" y="1950"/>
                    </a:lnTo>
                    <a:lnTo>
                      <a:pt x="131" y="1922"/>
                    </a:lnTo>
                    <a:lnTo>
                      <a:pt x="117" y="1889"/>
                    </a:lnTo>
                    <a:lnTo>
                      <a:pt x="104" y="1856"/>
                    </a:lnTo>
                    <a:lnTo>
                      <a:pt x="91" y="1820"/>
                    </a:lnTo>
                    <a:lnTo>
                      <a:pt x="80" y="1783"/>
                    </a:lnTo>
                    <a:lnTo>
                      <a:pt x="69" y="1742"/>
                    </a:lnTo>
                    <a:lnTo>
                      <a:pt x="58" y="1702"/>
                    </a:lnTo>
                    <a:lnTo>
                      <a:pt x="49" y="1659"/>
                    </a:lnTo>
                    <a:lnTo>
                      <a:pt x="41" y="1614"/>
                    </a:lnTo>
                    <a:lnTo>
                      <a:pt x="32" y="1569"/>
                    </a:lnTo>
                    <a:lnTo>
                      <a:pt x="26" y="1520"/>
                    </a:lnTo>
                    <a:lnTo>
                      <a:pt x="14" y="1420"/>
                    </a:lnTo>
                    <a:lnTo>
                      <a:pt x="6" y="1311"/>
                    </a:lnTo>
                    <a:lnTo>
                      <a:pt x="1" y="1195"/>
                    </a:lnTo>
                    <a:lnTo>
                      <a:pt x="0" y="1074"/>
                    </a:lnTo>
                    <a:lnTo>
                      <a:pt x="1" y="950"/>
                    </a:lnTo>
                    <a:lnTo>
                      <a:pt x="6" y="834"/>
                    </a:lnTo>
                    <a:lnTo>
                      <a:pt x="14" y="727"/>
                    </a:lnTo>
                    <a:lnTo>
                      <a:pt x="26" y="625"/>
                    </a:lnTo>
                    <a:lnTo>
                      <a:pt x="33" y="577"/>
                    </a:lnTo>
                    <a:lnTo>
                      <a:pt x="41" y="529"/>
                    </a:lnTo>
                    <a:lnTo>
                      <a:pt x="50" y="484"/>
                    </a:lnTo>
                    <a:lnTo>
                      <a:pt x="59" y="441"/>
                    </a:lnTo>
                    <a:lnTo>
                      <a:pt x="70" y="401"/>
                    </a:lnTo>
                    <a:lnTo>
                      <a:pt x="81" y="360"/>
                    </a:lnTo>
                    <a:lnTo>
                      <a:pt x="92" y="322"/>
                    </a:lnTo>
                    <a:lnTo>
                      <a:pt x="105" y="286"/>
                    </a:lnTo>
                    <a:lnTo>
                      <a:pt x="118" y="253"/>
                    </a:lnTo>
                    <a:lnTo>
                      <a:pt x="132" y="220"/>
                    </a:lnTo>
                    <a:lnTo>
                      <a:pt x="147" y="191"/>
                    </a:lnTo>
                    <a:lnTo>
                      <a:pt x="162" y="162"/>
                    </a:lnTo>
                    <a:lnTo>
                      <a:pt x="178" y="136"/>
                    </a:lnTo>
                    <a:lnTo>
                      <a:pt x="194" y="114"/>
                    </a:lnTo>
                    <a:lnTo>
                      <a:pt x="212" y="93"/>
                    </a:lnTo>
                    <a:lnTo>
                      <a:pt x="229" y="74"/>
                    </a:lnTo>
                    <a:lnTo>
                      <a:pt x="247" y="57"/>
                    </a:lnTo>
                    <a:lnTo>
                      <a:pt x="266" y="42"/>
                    </a:lnTo>
                    <a:lnTo>
                      <a:pt x="304" y="18"/>
                    </a:lnTo>
                    <a:lnTo>
                      <a:pt x="346" y="6"/>
                    </a:lnTo>
                    <a:lnTo>
                      <a:pt x="390" y="0"/>
                    </a:lnTo>
                    <a:lnTo>
                      <a:pt x="426" y="2"/>
                    </a:lnTo>
                    <a:lnTo>
                      <a:pt x="459" y="9"/>
                    </a:lnTo>
                    <a:lnTo>
                      <a:pt x="491" y="21"/>
                    </a:lnTo>
                    <a:lnTo>
                      <a:pt x="522" y="39"/>
                    </a:lnTo>
                    <a:lnTo>
                      <a:pt x="550" y="60"/>
                    </a:lnTo>
                    <a:lnTo>
                      <a:pt x="576" y="88"/>
                    </a:lnTo>
                    <a:lnTo>
                      <a:pt x="602" y="119"/>
                    </a:lnTo>
                    <a:lnTo>
                      <a:pt x="613" y="138"/>
                    </a:lnTo>
                    <a:lnTo>
                      <a:pt x="624" y="157"/>
                    </a:lnTo>
                    <a:lnTo>
                      <a:pt x="645" y="199"/>
                    </a:lnTo>
                    <a:lnTo>
                      <a:pt x="663" y="244"/>
                    </a:lnTo>
                    <a:lnTo>
                      <a:pt x="664" y="246"/>
                    </a:lnTo>
                    <a:lnTo>
                      <a:pt x="682" y="300"/>
                    </a:lnTo>
                    <a:lnTo>
                      <a:pt x="699" y="355"/>
                    </a:lnTo>
                    <a:lnTo>
                      <a:pt x="713" y="418"/>
                    </a:lnTo>
                    <a:lnTo>
                      <a:pt x="727" y="486"/>
                    </a:lnTo>
                    <a:lnTo>
                      <a:pt x="738" y="561"/>
                    </a:lnTo>
                    <a:lnTo>
                      <a:pt x="748" y="638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23"/>
              <p:cNvSpPr>
                <a:spLocks noChangeArrowheads="1"/>
              </p:cNvSpPr>
              <p:nvPr/>
            </p:nvSpPr>
            <p:spPr bwMode="auto">
              <a:xfrm>
                <a:off x="4880" y="1312"/>
                <a:ext cx="170" cy="931"/>
              </a:xfrm>
              <a:custGeom>
                <a:avLst/>
                <a:gdLst>
                  <a:gd name="T0" fmla="*/ 165 w 750"/>
                  <a:gd name="T1" fmla="*/ 685 h 2134"/>
                  <a:gd name="T2" fmla="*/ 155 w 750"/>
                  <a:gd name="T3" fmla="*/ 769 h 2134"/>
                  <a:gd name="T4" fmla="*/ 143 w 750"/>
                  <a:gd name="T5" fmla="*/ 837 h 2134"/>
                  <a:gd name="T6" fmla="*/ 128 w 750"/>
                  <a:gd name="T7" fmla="*/ 887 h 2134"/>
                  <a:gd name="T8" fmla="*/ 109 w 750"/>
                  <a:gd name="T9" fmla="*/ 917 h 2134"/>
                  <a:gd name="T10" fmla="*/ 88 w 750"/>
                  <a:gd name="T11" fmla="*/ 931 h 2134"/>
                  <a:gd name="T12" fmla="*/ 61 w 750"/>
                  <a:gd name="T13" fmla="*/ 920 h 2134"/>
                  <a:gd name="T14" fmla="*/ 47 w 750"/>
                  <a:gd name="T15" fmla="*/ 899 h 2134"/>
                  <a:gd name="T16" fmla="*/ 35 w 750"/>
                  <a:gd name="T17" fmla="*/ 868 h 2134"/>
                  <a:gd name="T18" fmla="*/ 24 w 750"/>
                  <a:gd name="T19" fmla="*/ 824 h 2134"/>
                  <a:gd name="T20" fmla="*/ 14 w 750"/>
                  <a:gd name="T21" fmla="*/ 759 h 2134"/>
                  <a:gd name="T22" fmla="*/ 4 w 750"/>
                  <a:gd name="T23" fmla="*/ 654 h 2134"/>
                  <a:gd name="T24" fmla="*/ 0 w 750"/>
                  <a:gd name="T25" fmla="*/ 531 h 2134"/>
                  <a:gd name="T26" fmla="*/ 1 w 750"/>
                  <a:gd name="T27" fmla="*/ 381 h 2134"/>
                  <a:gd name="T28" fmla="*/ 9 w 750"/>
                  <a:gd name="T29" fmla="*/ 245 h 2134"/>
                  <a:gd name="T30" fmla="*/ 16 w 750"/>
                  <a:gd name="T31" fmla="*/ 187 h 2134"/>
                  <a:gd name="T32" fmla="*/ 24 w 750"/>
                  <a:gd name="T33" fmla="*/ 135 h 2134"/>
                  <a:gd name="T34" fmla="*/ 36 w 750"/>
                  <a:gd name="T35" fmla="*/ 78 h 2134"/>
                  <a:gd name="T36" fmla="*/ 47 w 750"/>
                  <a:gd name="T37" fmla="*/ 45 h 2134"/>
                  <a:gd name="T38" fmla="*/ 58 w 750"/>
                  <a:gd name="T39" fmla="*/ 22 h 2134"/>
                  <a:gd name="T40" fmla="*/ 75 w 750"/>
                  <a:gd name="T41" fmla="*/ 3 h 2134"/>
                  <a:gd name="T42" fmla="*/ 103 w 750"/>
                  <a:gd name="T43" fmla="*/ 5 h 2134"/>
                  <a:gd name="T44" fmla="*/ 115 w 750"/>
                  <a:gd name="T45" fmla="*/ 20 h 2134"/>
                  <a:gd name="T46" fmla="*/ 127 w 750"/>
                  <a:gd name="T47" fmla="*/ 44 h 2134"/>
                  <a:gd name="T48" fmla="*/ 138 w 750"/>
                  <a:gd name="T49" fmla="*/ 78 h 2134"/>
                  <a:gd name="T50" fmla="*/ 147 w 750"/>
                  <a:gd name="T51" fmla="*/ 121 h 2134"/>
                  <a:gd name="T52" fmla="*/ 155 w 750"/>
                  <a:gd name="T53" fmla="*/ 174 h 2134"/>
                  <a:gd name="T54" fmla="*/ 162 w 750"/>
                  <a:gd name="T55" fmla="*/ 237 h 2134"/>
                  <a:gd name="T56" fmla="*/ 169 w 750"/>
                  <a:gd name="T57" fmla="*/ 393 h 2134"/>
                  <a:gd name="T58" fmla="*/ 49 w 750"/>
                  <a:gd name="T59" fmla="*/ 539 h 2134"/>
                  <a:gd name="T60" fmla="*/ 51 w 750"/>
                  <a:gd name="T61" fmla="*/ 611 h 2134"/>
                  <a:gd name="T62" fmla="*/ 55 w 750"/>
                  <a:gd name="T63" fmla="*/ 660 h 2134"/>
                  <a:gd name="T64" fmla="*/ 58 w 750"/>
                  <a:gd name="T65" fmla="*/ 685 h 2134"/>
                  <a:gd name="T66" fmla="*/ 62 w 750"/>
                  <a:gd name="T67" fmla="*/ 708 h 2134"/>
                  <a:gd name="T68" fmla="*/ 67 w 750"/>
                  <a:gd name="T69" fmla="*/ 726 h 2134"/>
                  <a:gd name="T70" fmla="*/ 72 w 750"/>
                  <a:gd name="T71" fmla="*/ 739 h 2134"/>
                  <a:gd name="T72" fmla="*/ 77 w 750"/>
                  <a:gd name="T73" fmla="*/ 748 h 2134"/>
                  <a:gd name="T74" fmla="*/ 85 w 750"/>
                  <a:gd name="T75" fmla="*/ 754 h 2134"/>
                  <a:gd name="T76" fmla="*/ 94 w 750"/>
                  <a:gd name="T77" fmla="*/ 751 h 2134"/>
                  <a:gd name="T78" fmla="*/ 101 w 750"/>
                  <a:gd name="T79" fmla="*/ 741 h 2134"/>
                  <a:gd name="T80" fmla="*/ 108 w 750"/>
                  <a:gd name="T81" fmla="*/ 721 h 2134"/>
                  <a:gd name="T82" fmla="*/ 110 w 750"/>
                  <a:gd name="T83" fmla="*/ 708 h 2134"/>
                  <a:gd name="T84" fmla="*/ 114 w 750"/>
                  <a:gd name="T85" fmla="*/ 681 h 2134"/>
                  <a:gd name="T86" fmla="*/ 118 w 750"/>
                  <a:gd name="T87" fmla="*/ 639 h 2134"/>
                  <a:gd name="T88" fmla="*/ 122 w 750"/>
                  <a:gd name="T89" fmla="*/ 358 h 2134"/>
                  <a:gd name="T90" fmla="*/ 119 w 750"/>
                  <a:gd name="T91" fmla="*/ 294 h 2134"/>
                  <a:gd name="T92" fmla="*/ 116 w 750"/>
                  <a:gd name="T93" fmla="*/ 259 h 2134"/>
                  <a:gd name="T94" fmla="*/ 112 w 750"/>
                  <a:gd name="T95" fmla="*/ 236 h 2134"/>
                  <a:gd name="T96" fmla="*/ 106 w 750"/>
                  <a:gd name="T97" fmla="*/ 208 h 2134"/>
                  <a:gd name="T98" fmla="*/ 101 w 750"/>
                  <a:gd name="T99" fmla="*/ 195 h 2134"/>
                  <a:gd name="T100" fmla="*/ 97 w 750"/>
                  <a:gd name="T101" fmla="*/ 185 h 2134"/>
                  <a:gd name="T102" fmla="*/ 92 w 750"/>
                  <a:gd name="T103" fmla="*/ 181 h 2134"/>
                  <a:gd name="T104" fmla="*/ 82 w 750"/>
                  <a:gd name="T105" fmla="*/ 181 h 2134"/>
                  <a:gd name="T106" fmla="*/ 77 w 750"/>
                  <a:gd name="T107" fmla="*/ 186 h 2134"/>
                  <a:gd name="T108" fmla="*/ 72 w 750"/>
                  <a:gd name="T109" fmla="*/ 196 h 2134"/>
                  <a:gd name="T110" fmla="*/ 67 w 750"/>
                  <a:gd name="T111" fmla="*/ 210 h 2134"/>
                  <a:gd name="T112" fmla="*/ 63 w 750"/>
                  <a:gd name="T113" fmla="*/ 226 h 2134"/>
                  <a:gd name="T114" fmla="*/ 59 w 750"/>
                  <a:gd name="T115" fmla="*/ 247 h 2134"/>
                  <a:gd name="T116" fmla="*/ 56 w 750"/>
                  <a:gd name="T117" fmla="*/ 272 h 2134"/>
                  <a:gd name="T118" fmla="*/ 53 w 750"/>
                  <a:gd name="T119" fmla="*/ 308 h 2134"/>
                  <a:gd name="T120" fmla="*/ 50 w 750"/>
                  <a:gd name="T121" fmla="*/ 371 h 21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0"/>
                  <a:gd name="T184" fmla="*/ 0 h 2134"/>
                  <a:gd name="T185" fmla="*/ 750 w 750"/>
                  <a:gd name="T186" fmla="*/ 2134 h 21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0" h="2134">
                    <a:moveTo>
                      <a:pt x="526" y="1425"/>
                    </a:moveTo>
                    <a:lnTo>
                      <a:pt x="738" y="1498"/>
                    </a:lnTo>
                    <a:lnTo>
                      <a:pt x="727" y="1570"/>
                    </a:lnTo>
                    <a:lnTo>
                      <a:pt x="714" y="1640"/>
                    </a:lnTo>
                    <a:lnTo>
                      <a:pt x="700" y="1703"/>
                    </a:lnTo>
                    <a:lnTo>
                      <a:pt x="686" y="1763"/>
                    </a:lnTo>
                    <a:lnTo>
                      <a:pt x="669" y="1817"/>
                    </a:lnTo>
                    <a:lnTo>
                      <a:pt x="650" y="1868"/>
                    </a:lnTo>
                    <a:lnTo>
                      <a:pt x="631" y="1918"/>
                    </a:lnTo>
                    <a:lnTo>
                      <a:pt x="609" y="1960"/>
                    </a:lnTo>
                    <a:lnTo>
                      <a:pt x="587" y="1997"/>
                    </a:lnTo>
                    <a:lnTo>
                      <a:pt x="563" y="2032"/>
                    </a:lnTo>
                    <a:lnTo>
                      <a:pt x="537" y="2061"/>
                    </a:lnTo>
                    <a:lnTo>
                      <a:pt x="510" y="2084"/>
                    </a:lnTo>
                    <a:lnTo>
                      <a:pt x="482" y="2103"/>
                    </a:lnTo>
                    <a:lnTo>
                      <a:pt x="452" y="2118"/>
                    </a:lnTo>
                    <a:lnTo>
                      <a:pt x="421" y="2127"/>
                    </a:lnTo>
                    <a:lnTo>
                      <a:pt x="388" y="2133"/>
                    </a:lnTo>
                    <a:lnTo>
                      <a:pt x="338" y="2132"/>
                    </a:lnTo>
                    <a:lnTo>
                      <a:pt x="291" y="2119"/>
                    </a:lnTo>
                    <a:lnTo>
                      <a:pt x="268" y="2109"/>
                    </a:lnTo>
                    <a:lnTo>
                      <a:pt x="247" y="2095"/>
                    </a:lnTo>
                    <a:lnTo>
                      <a:pt x="226" y="2080"/>
                    </a:lnTo>
                    <a:lnTo>
                      <a:pt x="207" y="2060"/>
                    </a:lnTo>
                    <a:lnTo>
                      <a:pt x="188" y="2038"/>
                    </a:lnTo>
                    <a:lnTo>
                      <a:pt x="169" y="2016"/>
                    </a:lnTo>
                    <a:lnTo>
                      <a:pt x="153" y="1989"/>
                    </a:lnTo>
                    <a:lnTo>
                      <a:pt x="136" y="1957"/>
                    </a:lnTo>
                    <a:lnTo>
                      <a:pt x="121" y="1925"/>
                    </a:lnTo>
                    <a:lnTo>
                      <a:pt x="106" y="1888"/>
                    </a:lnTo>
                    <a:lnTo>
                      <a:pt x="92" y="1851"/>
                    </a:lnTo>
                    <a:lnTo>
                      <a:pt x="79" y="1810"/>
                    </a:lnTo>
                    <a:lnTo>
                      <a:pt x="60" y="1740"/>
                    </a:lnTo>
                    <a:lnTo>
                      <a:pt x="45" y="1665"/>
                    </a:lnTo>
                    <a:lnTo>
                      <a:pt x="31" y="1583"/>
                    </a:lnTo>
                    <a:lnTo>
                      <a:pt x="19" y="1499"/>
                    </a:lnTo>
                    <a:lnTo>
                      <a:pt x="11" y="1409"/>
                    </a:lnTo>
                    <a:lnTo>
                      <a:pt x="5" y="1315"/>
                    </a:lnTo>
                    <a:lnTo>
                      <a:pt x="1" y="1218"/>
                    </a:lnTo>
                    <a:lnTo>
                      <a:pt x="0" y="1113"/>
                    </a:lnTo>
                    <a:lnTo>
                      <a:pt x="2" y="990"/>
                    </a:lnTo>
                    <a:lnTo>
                      <a:pt x="6" y="873"/>
                    </a:lnTo>
                    <a:lnTo>
                      <a:pt x="15" y="763"/>
                    </a:lnTo>
                    <a:lnTo>
                      <a:pt x="26" y="658"/>
                    </a:lnTo>
                    <a:lnTo>
                      <a:pt x="41" y="562"/>
                    </a:lnTo>
                    <a:lnTo>
                      <a:pt x="49" y="516"/>
                    </a:lnTo>
                    <a:lnTo>
                      <a:pt x="59" y="470"/>
                    </a:lnTo>
                    <a:lnTo>
                      <a:pt x="69" y="429"/>
                    </a:lnTo>
                    <a:lnTo>
                      <a:pt x="80" y="387"/>
                    </a:lnTo>
                    <a:lnTo>
                      <a:pt x="91" y="348"/>
                    </a:lnTo>
                    <a:lnTo>
                      <a:pt x="104" y="309"/>
                    </a:lnTo>
                    <a:lnTo>
                      <a:pt x="131" y="241"/>
                    </a:lnTo>
                    <a:lnTo>
                      <a:pt x="145" y="208"/>
                    </a:lnTo>
                    <a:lnTo>
                      <a:pt x="160" y="179"/>
                    </a:lnTo>
                    <a:lnTo>
                      <a:pt x="175" y="151"/>
                    </a:lnTo>
                    <a:lnTo>
                      <a:pt x="190" y="126"/>
                    </a:lnTo>
                    <a:lnTo>
                      <a:pt x="206" y="104"/>
                    </a:lnTo>
                    <a:lnTo>
                      <a:pt x="223" y="83"/>
                    </a:lnTo>
                    <a:lnTo>
                      <a:pt x="239" y="65"/>
                    </a:lnTo>
                    <a:lnTo>
                      <a:pt x="256" y="50"/>
                    </a:lnTo>
                    <a:lnTo>
                      <a:pt x="274" y="36"/>
                    </a:lnTo>
                    <a:lnTo>
                      <a:pt x="291" y="25"/>
                    </a:lnTo>
                    <a:lnTo>
                      <a:pt x="329" y="8"/>
                    </a:lnTo>
                    <a:lnTo>
                      <a:pt x="368" y="0"/>
                    </a:lnTo>
                    <a:lnTo>
                      <a:pt x="412" y="1"/>
                    </a:lnTo>
                    <a:lnTo>
                      <a:pt x="453" y="12"/>
                    </a:lnTo>
                    <a:lnTo>
                      <a:pt x="472" y="20"/>
                    </a:lnTo>
                    <a:lnTo>
                      <a:pt x="492" y="32"/>
                    </a:lnTo>
                    <a:lnTo>
                      <a:pt x="509" y="45"/>
                    </a:lnTo>
                    <a:lnTo>
                      <a:pt x="528" y="62"/>
                    </a:lnTo>
                    <a:lnTo>
                      <a:pt x="545" y="80"/>
                    </a:lnTo>
                    <a:lnTo>
                      <a:pt x="562" y="100"/>
                    </a:lnTo>
                    <a:lnTo>
                      <a:pt x="578" y="125"/>
                    </a:lnTo>
                    <a:lnTo>
                      <a:pt x="593" y="149"/>
                    </a:lnTo>
                    <a:lnTo>
                      <a:pt x="609" y="179"/>
                    </a:lnTo>
                    <a:lnTo>
                      <a:pt x="623" y="209"/>
                    </a:lnTo>
                    <a:lnTo>
                      <a:pt x="637" y="243"/>
                    </a:lnTo>
                    <a:lnTo>
                      <a:pt x="650" y="278"/>
                    </a:lnTo>
                    <a:lnTo>
                      <a:pt x="662" y="315"/>
                    </a:lnTo>
                    <a:lnTo>
                      <a:pt x="674" y="356"/>
                    </a:lnTo>
                    <a:lnTo>
                      <a:pt x="686" y="398"/>
                    </a:lnTo>
                    <a:lnTo>
                      <a:pt x="695" y="445"/>
                    </a:lnTo>
                    <a:lnTo>
                      <a:pt x="704" y="494"/>
                    </a:lnTo>
                    <a:lnTo>
                      <a:pt x="713" y="543"/>
                    </a:lnTo>
                    <a:lnTo>
                      <a:pt x="727" y="653"/>
                    </a:lnTo>
                    <a:lnTo>
                      <a:pt x="737" y="771"/>
                    </a:lnTo>
                    <a:lnTo>
                      <a:pt x="744" y="901"/>
                    </a:lnTo>
                    <a:lnTo>
                      <a:pt x="748" y="1041"/>
                    </a:lnTo>
                    <a:lnTo>
                      <a:pt x="749" y="1191"/>
                    </a:lnTo>
                    <a:lnTo>
                      <a:pt x="217" y="1235"/>
                    </a:lnTo>
                    <a:lnTo>
                      <a:pt x="219" y="1294"/>
                    </a:lnTo>
                    <a:lnTo>
                      <a:pt x="222" y="1349"/>
                    </a:lnTo>
                    <a:lnTo>
                      <a:pt x="225" y="1401"/>
                    </a:lnTo>
                    <a:lnTo>
                      <a:pt x="231" y="1448"/>
                    </a:lnTo>
                    <a:lnTo>
                      <a:pt x="238" y="1492"/>
                    </a:lnTo>
                    <a:lnTo>
                      <a:pt x="242" y="1513"/>
                    </a:lnTo>
                    <a:lnTo>
                      <a:pt x="247" y="1534"/>
                    </a:lnTo>
                    <a:lnTo>
                      <a:pt x="251" y="1553"/>
                    </a:lnTo>
                    <a:lnTo>
                      <a:pt x="257" y="1571"/>
                    </a:lnTo>
                    <a:lnTo>
                      <a:pt x="263" y="1590"/>
                    </a:lnTo>
                    <a:lnTo>
                      <a:pt x="268" y="1606"/>
                    </a:lnTo>
                    <a:lnTo>
                      <a:pt x="275" y="1622"/>
                    </a:lnTo>
                    <a:lnTo>
                      <a:pt x="281" y="1636"/>
                    </a:lnTo>
                    <a:lnTo>
                      <a:pt x="288" y="1650"/>
                    </a:lnTo>
                    <a:lnTo>
                      <a:pt x="294" y="1663"/>
                    </a:lnTo>
                    <a:lnTo>
                      <a:pt x="301" y="1675"/>
                    </a:lnTo>
                    <a:lnTo>
                      <a:pt x="308" y="1683"/>
                    </a:lnTo>
                    <a:lnTo>
                      <a:pt x="316" y="1695"/>
                    </a:lnTo>
                    <a:lnTo>
                      <a:pt x="323" y="1701"/>
                    </a:lnTo>
                    <a:lnTo>
                      <a:pt x="332" y="1708"/>
                    </a:lnTo>
                    <a:lnTo>
                      <a:pt x="339" y="1714"/>
                    </a:lnTo>
                    <a:lnTo>
                      <a:pt x="347" y="1721"/>
                    </a:lnTo>
                    <a:lnTo>
                      <a:pt x="356" y="1725"/>
                    </a:lnTo>
                    <a:lnTo>
                      <a:pt x="373" y="1728"/>
                    </a:lnTo>
                    <a:lnTo>
                      <a:pt x="391" y="1729"/>
                    </a:lnTo>
                    <a:lnTo>
                      <a:pt x="403" y="1728"/>
                    </a:lnTo>
                    <a:lnTo>
                      <a:pt x="414" y="1722"/>
                    </a:lnTo>
                    <a:lnTo>
                      <a:pt x="426" y="1716"/>
                    </a:lnTo>
                    <a:lnTo>
                      <a:pt x="437" y="1708"/>
                    </a:lnTo>
                    <a:lnTo>
                      <a:pt x="447" y="1698"/>
                    </a:lnTo>
                    <a:lnTo>
                      <a:pt x="456" y="1685"/>
                    </a:lnTo>
                    <a:lnTo>
                      <a:pt x="466" y="1670"/>
                    </a:lnTo>
                    <a:lnTo>
                      <a:pt x="475" y="1653"/>
                    </a:lnTo>
                    <a:lnTo>
                      <a:pt x="480" y="1643"/>
                    </a:lnTo>
                    <a:lnTo>
                      <a:pt x="483" y="1633"/>
                    </a:lnTo>
                    <a:lnTo>
                      <a:pt x="487" y="1623"/>
                    </a:lnTo>
                    <a:lnTo>
                      <a:pt x="491" y="1611"/>
                    </a:lnTo>
                    <a:lnTo>
                      <a:pt x="498" y="1587"/>
                    </a:lnTo>
                    <a:lnTo>
                      <a:pt x="505" y="1560"/>
                    </a:lnTo>
                    <a:lnTo>
                      <a:pt x="511" y="1531"/>
                    </a:lnTo>
                    <a:lnTo>
                      <a:pt x="517" y="1497"/>
                    </a:lnTo>
                    <a:lnTo>
                      <a:pt x="522" y="1464"/>
                    </a:lnTo>
                    <a:lnTo>
                      <a:pt x="526" y="1425"/>
                    </a:lnTo>
                    <a:close/>
                    <a:moveTo>
                      <a:pt x="538" y="878"/>
                    </a:moveTo>
                    <a:lnTo>
                      <a:pt x="537" y="821"/>
                    </a:lnTo>
                    <a:lnTo>
                      <a:pt x="535" y="769"/>
                    </a:lnTo>
                    <a:lnTo>
                      <a:pt x="530" y="720"/>
                    </a:lnTo>
                    <a:lnTo>
                      <a:pt x="525" y="673"/>
                    </a:lnTo>
                    <a:lnTo>
                      <a:pt x="519" y="631"/>
                    </a:lnTo>
                    <a:lnTo>
                      <a:pt x="515" y="612"/>
                    </a:lnTo>
                    <a:lnTo>
                      <a:pt x="510" y="593"/>
                    </a:lnTo>
                    <a:lnTo>
                      <a:pt x="506" y="575"/>
                    </a:lnTo>
                    <a:lnTo>
                      <a:pt x="501" y="558"/>
                    </a:lnTo>
                    <a:lnTo>
                      <a:pt x="496" y="542"/>
                    </a:lnTo>
                    <a:lnTo>
                      <a:pt x="491" y="526"/>
                    </a:lnTo>
                    <a:lnTo>
                      <a:pt x="480" y="499"/>
                    </a:lnTo>
                    <a:lnTo>
                      <a:pt x="468" y="476"/>
                    </a:lnTo>
                    <a:lnTo>
                      <a:pt x="461" y="464"/>
                    </a:lnTo>
                    <a:lnTo>
                      <a:pt x="455" y="456"/>
                    </a:lnTo>
                    <a:lnTo>
                      <a:pt x="447" y="447"/>
                    </a:lnTo>
                    <a:lnTo>
                      <a:pt x="441" y="438"/>
                    </a:lnTo>
                    <a:lnTo>
                      <a:pt x="434" y="431"/>
                    </a:lnTo>
                    <a:lnTo>
                      <a:pt x="427" y="425"/>
                    </a:lnTo>
                    <a:lnTo>
                      <a:pt x="419" y="421"/>
                    </a:lnTo>
                    <a:lnTo>
                      <a:pt x="412" y="416"/>
                    </a:lnTo>
                    <a:lnTo>
                      <a:pt x="404" y="415"/>
                    </a:lnTo>
                    <a:lnTo>
                      <a:pt x="396" y="413"/>
                    </a:lnTo>
                    <a:lnTo>
                      <a:pt x="380" y="412"/>
                    </a:lnTo>
                    <a:lnTo>
                      <a:pt x="363" y="416"/>
                    </a:lnTo>
                    <a:lnTo>
                      <a:pt x="355" y="419"/>
                    </a:lnTo>
                    <a:lnTo>
                      <a:pt x="347" y="422"/>
                    </a:lnTo>
                    <a:lnTo>
                      <a:pt x="339" y="427"/>
                    </a:lnTo>
                    <a:lnTo>
                      <a:pt x="332" y="435"/>
                    </a:lnTo>
                    <a:lnTo>
                      <a:pt x="324" y="440"/>
                    </a:lnTo>
                    <a:lnTo>
                      <a:pt x="317" y="450"/>
                    </a:lnTo>
                    <a:lnTo>
                      <a:pt x="309" y="458"/>
                    </a:lnTo>
                    <a:lnTo>
                      <a:pt x="303" y="468"/>
                    </a:lnTo>
                    <a:lnTo>
                      <a:pt x="296" y="481"/>
                    </a:lnTo>
                    <a:lnTo>
                      <a:pt x="290" y="491"/>
                    </a:lnTo>
                    <a:lnTo>
                      <a:pt x="283" y="506"/>
                    </a:lnTo>
                    <a:lnTo>
                      <a:pt x="277" y="518"/>
                    </a:lnTo>
                    <a:lnTo>
                      <a:pt x="271" y="533"/>
                    </a:lnTo>
                    <a:lnTo>
                      <a:pt x="265" y="550"/>
                    </a:lnTo>
                    <a:lnTo>
                      <a:pt x="260" y="567"/>
                    </a:lnTo>
                    <a:lnTo>
                      <a:pt x="254" y="584"/>
                    </a:lnTo>
                    <a:lnTo>
                      <a:pt x="250" y="603"/>
                    </a:lnTo>
                    <a:lnTo>
                      <a:pt x="246" y="623"/>
                    </a:lnTo>
                    <a:lnTo>
                      <a:pt x="241" y="642"/>
                    </a:lnTo>
                    <a:lnTo>
                      <a:pt x="237" y="664"/>
                    </a:lnTo>
                    <a:lnTo>
                      <a:pt x="232" y="707"/>
                    </a:lnTo>
                    <a:lnTo>
                      <a:pt x="226" y="752"/>
                    </a:lnTo>
                    <a:lnTo>
                      <a:pt x="223" y="800"/>
                    </a:lnTo>
                    <a:lnTo>
                      <a:pt x="222" y="850"/>
                    </a:lnTo>
                    <a:lnTo>
                      <a:pt x="221" y="905"/>
                    </a:lnTo>
                    <a:lnTo>
                      <a:pt x="538" y="878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24"/>
              <p:cNvSpPr>
                <a:spLocks noChangeArrowheads="1"/>
              </p:cNvSpPr>
              <p:nvPr/>
            </p:nvSpPr>
            <p:spPr bwMode="auto">
              <a:xfrm>
                <a:off x="5063" y="1283"/>
                <a:ext cx="216" cy="1161"/>
              </a:xfrm>
              <a:custGeom>
                <a:avLst/>
                <a:gdLst>
                  <a:gd name="T0" fmla="*/ 177 w 954"/>
                  <a:gd name="T1" fmla="*/ 897 h 2659"/>
                  <a:gd name="T2" fmla="*/ 39 w 954"/>
                  <a:gd name="T3" fmla="*/ 919 h 2659"/>
                  <a:gd name="T4" fmla="*/ 39 w 954"/>
                  <a:gd name="T5" fmla="*/ 1154 h 2659"/>
                  <a:gd name="T6" fmla="*/ 0 w 954"/>
                  <a:gd name="T7" fmla="*/ 1161 h 2659"/>
                  <a:gd name="T8" fmla="*/ 0 w 954"/>
                  <a:gd name="T9" fmla="*/ 733 h 2659"/>
                  <a:gd name="T10" fmla="*/ 19 w 954"/>
                  <a:gd name="T11" fmla="*/ 730 h 2659"/>
                  <a:gd name="T12" fmla="*/ 23 w 954"/>
                  <a:gd name="T13" fmla="*/ 711 h 2659"/>
                  <a:gd name="T14" fmla="*/ 26 w 954"/>
                  <a:gd name="T15" fmla="*/ 690 h 2659"/>
                  <a:gd name="T16" fmla="*/ 28 w 954"/>
                  <a:gd name="T17" fmla="*/ 667 h 2659"/>
                  <a:gd name="T18" fmla="*/ 31 w 954"/>
                  <a:gd name="T19" fmla="*/ 641 h 2659"/>
                  <a:gd name="T20" fmla="*/ 33 w 954"/>
                  <a:gd name="T21" fmla="*/ 613 h 2659"/>
                  <a:gd name="T22" fmla="*/ 36 w 954"/>
                  <a:gd name="T23" fmla="*/ 583 h 2659"/>
                  <a:gd name="T24" fmla="*/ 38 w 954"/>
                  <a:gd name="T25" fmla="*/ 550 h 2659"/>
                  <a:gd name="T26" fmla="*/ 40 w 954"/>
                  <a:gd name="T27" fmla="*/ 516 h 2659"/>
                  <a:gd name="T28" fmla="*/ 42 w 954"/>
                  <a:gd name="T29" fmla="*/ 476 h 2659"/>
                  <a:gd name="T30" fmla="*/ 44 w 954"/>
                  <a:gd name="T31" fmla="*/ 431 h 2659"/>
                  <a:gd name="T32" fmla="*/ 45 w 954"/>
                  <a:gd name="T33" fmla="*/ 379 h 2659"/>
                  <a:gd name="T34" fmla="*/ 46 w 954"/>
                  <a:gd name="T35" fmla="*/ 321 h 2659"/>
                  <a:gd name="T36" fmla="*/ 48 w 954"/>
                  <a:gd name="T37" fmla="*/ 185 h 2659"/>
                  <a:gd name="T38" fmla="*/ 50 w 954"/>
                  <a:gd name="T39" fmla="*/ 24 h 2659"/>
                  <a:gd name="T40" fmla="*/ 196 w 954"/>
                  <a:gd name="T41" fmla="*/ 0 h 2659"/>
                  <a:gd name="T42" fmla="*/ 196 w 954"/>
                  <a:gd name="T43" fmla="*/ 701 h 2659"/>
                  <a:gd name="T44" fmla="*/ 216 w 954"/>
                  <a:gd name="T45" fmla="*/ 698 h 2659"/>
                  <a:gd name="T46" fmla="*/ 216 w 954"/>
                  <a:gd name="T47" fmla="*/ 1126 h 2659"/>
                  <a:gd name="T48" fmla="*/ 177 w 954"/>
                  <a:gd name="T49" fmla="*/ 1132 h 2659"/>
                  <a:gd name="T50" fmla="*/ 177 w 954"/>
                  <a:gd name="T51" fmla="*/ 897 h 2659"/>
                  <a:gd name="T52" fmla="*/ 149 w 954"/>
                  <a:gd name="T53" fmla="*/ 709 h 2659"/>
                  <a:gd name="T54" fmla="*/ 149 w 954"/>
                  <a:gd name="T55" fmla="*/ 202 h 2659"/>
                  <a:gd name="T56" fmla="*/ 91 w 954"/>
                  <a:gd name="T57" fmla="*/ 211 h 2659"/>
                  <a:gd name="T58" fmla="*/ 90 w 954"/>
                  <a:gd name="T59" fmla="*/ 300 h 2659"/>
                  <a:gd name="T60" fmla="*/ 88 w 954"/>
                  <a:gd name="T61" fmla="*/ 382 h 2659"/>
                  <a:gd name="T62" fmla="*/ 86 w 954"/>
                  <a:gd name="T63" fmla="*/ 458 h 2659"/>
                  <a:gd name="T64" fmla="*/ 83 w 954"/>
                  <a:gd name="T65" fmla="*/ 525 h 2659"/>
                  <a:gd name="T66" fmla="*/ 80 w 954"/>
                  <a:gd name="T67" fmla="*/ 585 h 2659"/>
                  <a:gd name="T68" fmla="*/ 76 w 954"/>
                  <a:gd name="T69" fmla="*/ 638 h 2659"/>
                  <a:gd name="T70" fmla="*/ 74 w 954"/>
                  <a:gd name="T71" fmla="*/ 661 h 2659"/>
                  <a:gd name="T72" fmla="*/ 72 w 954"/>
                  <a:gd name="T73" fmla="*/ 684 h 2659"/>
                  <a:gd name="T74" fmla="*/ 69 w 954"/>
                  <a:gd name="T75" fmla="*/ 704 h 2659"/>
                  <a:gd name="T76" fmla="*/ 67 w 954"/>
                  <a:gd name="T77" fmla="*/ 722 h 2659"/>
                  <a:gd name="T78" fmla="*/ 149 w 954"/>
                  <a:gd name="T79" fmla="*/ 709 h 26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54"/>
                  <a:gd name="T121" fmla="*/ 0 h 2659"/>
                  <a:gd name="T122" fmla="*/ 954 w 954"/>
                  <a:gd name="T123" fmla="*/ 2659 h 26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54" h="2659">
                    <a:moveTo>
                      <a:pt x="780" y="2054"/>
                    </a:moveTo>
                    <a:lnTo>
                      <a:pt x="172" y="2105"/>
                    </a:lnTo>
                    <a:lnTo>
                      <a:pt x="172" y="2644"/>
                    </a:lnTo>
                    <a:lnTo>
                      <a:pt x="0" y="2658"/>
                    </a:lnTo>
                    <a:lnTo>
                      <a:pt x="0" y="1678"/>
                    </a:lnTo>
                    <a:lnTo>
                      <a:pt x="86" y="1671"/>
                    </a:lnTo>
                    <a:lnTo>
                      <a:pt x="100" y="1629"/>
                    </a:lnTo>
                    <a:lnTo>
                      <a:pt x="113" y="1581"/>
                    </a:lnTo>
                    <a:lnTo>
                      <a:pt x="125" y="1527"/>
                    </a:lnTo>
                    <a:lnTo>
                      <a:pt x="136" y="1469"/>
                    </a:lnTo>
                    <a:lnTo>
                      <a:pt x="147" y="1404"/>
                    </a:lnTo>
                    <a:lnTo>
                      <a:pt x="157" y="1335"/>
                    </a:lnTo>
                    <a:lnTo>
                      <a:pt x="168" y="1260"/>
                    </a:lnTo>
                    <a:lnTo>
                      <a:pt x="177" y="1181"/>
                    </a:lnTo>
                    <a:lnTo>
                      <a:pt x="185" y="1090"/>
                    </a:lnTo>
                    <a:lnTo>
                      <a:pt x="193" y="987"/>
                    </a:lnTo>
                    <a:lnTo>
                      <a:pt x="199" y="868"/>
                    </a:lnTo>
                    <a:lnTo>
                      <a:pt x="205" y="735"/>
                    </a:lnTo>
                    <a:lnTo>
                      <a:pt x="214" y="423"/>
                    </a:lnTo>
                    <a:lnTo>
                      <a:pt x="219" y="54"/>
                    </a:lnTo>
                    <a:lnTo>
                      <a:pt x="867" y="0"/>
                    </a:lnTo>
                    <a:lnTo>
                      <a:pt x="867" y="1605"/>
                    </a:lnTo>
                    <a:lnTo>
                      <a:pt x="953" y="1598"/>
                    </a:lnTo>
                    <a:lnTo>
                      <a:pt x="953" y="2578"/>
                    </a:lnTo>
                    <a:lnTo>
                      <a:pt x="780" y="2593"/>
                    </a:lnTo>
                    <a:lnTo>
                      <a:pt x="780" y="2054"/>
                    </a:lnTo>
                    <a:close/>
                    <a:moveTo>
                      <a:pt x="658" y="1623"/>
                    </a:moveTo>
                    <a:lnTo>
                      <a:pt x="659" y="462"/>
                    </a:lnTo>
                    <a:lnTo>
                      <a:pt x="400" y="483"/>
                    </a:lnTo>
                    <a:lnTo>
                      <a:pt x="396" y="688"/>
                    </a:lnTo>
                    <a:lnTo>
                      <a:pt x="389" y="876"/>
                    </a:lnTo>
                    <a:lnTo>
                      <a:pt x="380" y="1048"/>
                    </a:lnTo>
                    <a:lnTo>
                      <a:pt x="368" y="1203"/>
                    </a:lnTo>
                    <a:lnTo>
                      <a:pt x="353" y="1340"/>
                    </a:lnTo>
                    <a:lnTo>
                      <a:pt x="336" y="1462"/>
                    </a:lnTo>
                    <a:lnTo>
                      <a:pt x="327" y="1515"/>
                    </a:lnTo>
                    <a:lnTo>
                      <a:pt x="317" y="1566"/>
                    </a:lnTo>
                    <a:lnTo>
                      <a:pt x="305" y="1612"/>
                    </a:lnTo>
                    <a:lnTo>
                      <a:pt x="294" y="1653"/>
                    </a:lnTo>
                    <a:lnTo>
                      <a:pt x="658" y="1623"/>
                    </a:lnTo>
                    <a:close/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AutoShape 25"/>
              <p:cNvSpPr>
                <a:spLocks noChangeArrowheads="1"/>
              </p:cNvSpPr>
              <p:nvPr/>
            </p:nvSpPr>
            <p:spPr bwMode="auto">
              <a:xfrm>
                <a:off x="5311" y="1248"/>
                <a:ext cx="168" cy="919"/>
              </a:xfrm>
              <a:custGeom>
                <a:avLst/>
                <a:gdLst>
                  <a:gd name="T0" fmla="*/ 0 w 740"/>
                  <a:gd name="T1" fmla="*/ 27 h 2110"/>
                  <a:gd name="T2" fmla="*/ 46 w 740"/>
                  <a:gd name="T3" fmla="*/ 20 h 2110"/>
                  <a:gd name="T4" fmla="*/ 46 w 740"/>
                  <a:gd name="T5" fmla="*/ 580 h 2110"/>
                  <a:gd name="T6" fmla="*/ 120 w 740"/>
                  <a:gd name="T7" fmla="*/ 7 h 2110"/>
                  <a:gd name="T8" fmla="*/ 168 w 740"/>
                  <a:gd name="T9" fmla="*/ 0 h 2110"/>
                  <a:gd name="T10" fmla="*/ 168 w 740"/>
                  <a:gd name="T11" fmla="*/ 892 h 2110"/>
                  <a:gd name="T12" fmla="*/ 121 w 740"/>
                  <a:gd name="T13" fmla="*/ 899 h 2110"/>
                  <a:gd name="T14" fmla="*/ 121 w 740"/>
                  <a:gd name="T15" fmla="*/ 331 h 2110"/>
                  <a:gd name="T16" fmla="*/ 46 w 740"/>
                  <a:gd name="T17" fmla="*/ 911 h 2110"/>
                  <a:gd name="T18" fmla="*/ 0 w 740"/>
                  <a:gd name="T19" fmla="*/ 919 h 2110"/>
                  <a:gd name="T20" fmla="*/ 0 w 740"/>
                  <a:gd name="T21" fmla="*/ 27 h 2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0"/>
                  <a:gd name="T34" fmla="*/ 0 h 2110"/>
                  <a:gd name="T35" fmla="*/ 740 w 740"/>
                  <a:gd name="T36" fmla="*/ 2110 h 2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0" h="2110">
                    <a:moveTo>
                      <a:pt x="0" y="62"/>
                    </a:moveTo>
                    <a:lnTo>
                      <a:pt x="204" y="45"/>
                    </a:lnTo>
                    <a:lnTo>
                      <a:pt x="204" y="1332"/>
                    </a:lnTo>
                    <a:lnTo>
                      <a:pt x="530" y="17"/>
                    </a:lnTo>
                    <a:lnTo>
                      <a:pt x="739" y="0"/>
                    </a:lnTo>
                    <a:lnTo>
                      <a:pt x="739" y="2047"/>
                    </a:lnTo>
                    <a:lnTo>
                      <a:pt x="535" y="2064"/>
                    </a:lnTo>
                    <a:lnTo>
                      <a:pt x="535" y="760"/>
                    </a:lnTo>
                    <a:lnTo>
                      <a:pt x="204" y="2092"/>
                    </a:lnTo>
                    <a:lnTo>
                      <a:pt x="0" y="2109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B2B2B2">
                  <a:alpha val="7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62" name="AutoShape 26"/>
            <p:cNvSpPr>
              <a:spLocks noChangeArrowheads="1"/>
            </p:cNvSpPr>
            <p:nvPr/>
          </p:nvSpPr>
          <p:spPr bwMode="auto">
            <a:xfrm>
              <a:off x="339" y="861"/>
              <a:ext cx="200" cy="1267"/>
            </a:xfrm>
            <a:custGeom>
              <a:avLst/>
              <a:gdLst>
                <a:gd name="T0" fmla="*/ 0 w 881"/>
                <a:gd name="T1" fmla="*/ 32 h 2898"/>
                <a:gd name="T2" fmla="*/ 200 w 881"/>
                <a:gd name="T3" fmla="*/ 0 h 2898"/>
                <a:gd name="T4" fmla="*/ 200 w 881"/>
                <a:gd name="T5" fmla="*/ 1234 h 2898"/>
                <a:gd name="T6" fmla="*/ 149 w 881"/>
                <a:gd name="T7" fmla="*/ 1242 h 2898"/>
                <a:gd name="T8" fmla="*/ 149 w 881"/>
                <a:gd name="T9" fmla="*/ 215 h 2898"/>
                <a:gd name="T10" fmla="*/ 51 w 881"/>
                <a:gd name="T11" fmla="*/ 230 h 2898"/>
                <a:gd name="T12" fmla="*/ 51 w 881"/>
                <a:gd name="T13" fmla="*/ 1258 h 2898"/>
                <a:gd name="T14" fmla="*/ 0 w 881"/>
                <a:gd name="T15" fmla="*/ 1267 h 2898"/>
                <a:gd name="T16" fmla="*/ 0 w 881"/>
                <a:gd name="T17" fmla="*/ 32 h 28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1"/>
                <a:gd name="T28" fmla="*/ 0 h 2898"/>
                <a:gd name="T29" fmla="*/ 881 w 881"/>
                <a:gd name="T30" fmla="*/ 2898 h 28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1" h="2898">
                  <a:moveTo>
                    <a:pt x="0" y="74"/>
                  </a:moveTo>
                  <a:lnTo>
                    <a:pt x="880" y="0"/>
                  </a:lnTo>
                  <a:lnTo>
                    <a:pt x="880" y="2823"/>
                  </a:lnTo>
                  <a:lnTo>
                    <a:pt x="656" y="2841"/>
                  </a:lnTo>
                  <a:lnTo>
                    <a:pt x="656" y="491"/>
                  </a:lnTo>
                  <a:lnTo>
                    <a:pt x="223" y="527"/>
                  </a:lnTo>
                  <a:lnTo>
                    <a:pt x="223" y="2878"/>
                  </a:lnTo>
                  <a:lnTo>
                    <a:pt x="0" y="2897"/>
                  </a:lnTo>
                  <a:lnTo>
                    <a:pt x="0" y="74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AutoShape 27"/>
            <p:cNvSpPr>
              <a:spLocks noChangeArrowheads="1"/>
            </p:cNvSpPr>
            <p:nvPr/>
          </p:nvSpPr>
          <p:spPr bwMode="auto">
            <a:xfrm>
              <a:off x="568" y="1170"/>
              <a:ext cx="165" cy="912"/>
            </a:xfrm>
            <a:custGeom>
              <a:avLst/>
              <a:gdLst>
                <a:gd name="T0" fmla="*/ 0 w 728"/>
                <a:gd name="T1" fmla="*/ 27 h 2087"/>
                <a:gd name="T2" fmla="*/ 165 w 728"/>
                <a:gd name="T3" fmla="*/ 0 h 2087"/>
                <a:gd name="T4" fmla="*/ 165 w 728"/>
                <a:gd name="T5" fmla="*/ 191 h 2087"/>
                <a:gd name="T6" fmla="*/ 107 w 728"/>
                <a:gd name="T7" fmla="*/ 200 h 2087"/>
                <a:gd name="T8" fmla="*/ 107 w 728"/>
                <a:gd name="T9" fmla="*/ 904 h 2087"/>
                <a:gd name="T10" fmla="*/ 58 w 728"/>
                <a:gd name="T11" fmla="*/ 912 h 2087"/>
                <a:gd name="T12" fmla="*/ 58 w 728"/>
                <a:gd name="T13" fmla="*/ 208 h 2087"/>
                <a:gd name="T14" fmla="*/ 0 w 728"/>
                <a:gd name="T15" fmla="*/ 218 h 2087"/>
                <a:gd name="T16" fmla="*/ 0 w 728"/>
                <a:gd name="T17" fmla="*/ 27 h 2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8"/>
                <a:gd name="T28" fmla="*/ 0 h 2087"/>
                <a:gd name="T29" fmla="*/ 728 w 728"/>
                <a:gd name="T30" fmla="*/ 2087 h 2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8" h="2087">
                  <a:moveTo>
                    <a:pt x="0" y="61"/>
                  </a:moveTo>
                  <a:lnTo>
                    <a:pt x="727" y="0"/>
                  </a:lnTo>
                  <a:lnTo>
                    <a:pt x="727" y="437"/>
                  </a:lnTo>
                  <a:lnTo>
                    <a:pt x="470" y="458"/>
                  </a:lnTo>
                  <a:lnTo>
                    <a:pt x="470" y="2068"/>
                  </a:lnTo>
                  <a:lnTo>
                    <a:pt x="257" y="2086"/>
                  </a:lnTo>
                  <a:lnTo>
                    <a:pt x="257" y="476"/>
                  </a:lnTo>
                  <a:lnTo>
                    <a:pt x="0" y="498"/>
                  </a:lnTo>
                  <a:lnTo>
                    <a:pt x="0" y="61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AutoShape 28"/>
            <p:cNvSpPr>
              <a:spLocks noChangeArrowheads="1"/>
            </p:cNvSpPr>
            <p:nvPr/>
          </p:nvSpPr>
          <p:spPr bwMode="auto">
            <a:xfrm>
              <a:off x="760" y="1137"/>
              <a:ext cx="168" cy="922"/>
            </a:xfrm>
            <a:custGeom>
              <a:avLst/>
              <a:gdLst>
                <a:gd name="T0" fmla="*/ 0 w 740"/>
                <a:gd name="T1" fmla="*/ 27 h 2109"/>
                <a:gd name="T2" fmla="*/ 46 w 740"/>
                <a:gd name="T3" fmla="*/ 20 h 2109"/>
                <a:gd name="T4" fmla="*/ 46 w 740"/>
                <a:gd name="T5" fmla="*/ 582 h 2109"/>
                <a:gd name="T6" fmla="*/ 120 w 740"/>
                <a:gd name="T7" fmla="*/ 7 h 2109"/>
                <a:gd name="T8" fmla="*/ 168 w 740"/>
                <a:gd name="T9" fmla="*/ 0 h 2109"/>
                <a:gd name="T10" fmla="*/ 168 w 740"/>
                <a:gd name="T11" fmla="*/ 894 h 2109"/>
                <a:gd name="T12" fmla="*/ 121 w 740"/>
                <a:gd name="T13" fmla="*/ 902 h 2109"/>
                <a:gd name="T14" fmla="*/ 121 w 740"/>
                <a:gd name="T15" fmla="*/ 332 h 2109"/>
                <a:gd name="T16" fmla="*/ 46 w 740"/>
                <a:gd name="T17" fmla="*/ 914 h 2109"/>
                <a:gd name="T18" fmla="*/ 0 w 740"/>
                <a:gd name="T19" fmla="*/ 922 h 2109"/>
                <a:gd name="T20" fmla="*/ 0 w 740"/>
                <a:gd name="T21" fmla="*/ 27 h 2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0"/>
                <a:gd name="T34" fmla="*/ 0 h 2109"/>
                <a:gd name="T35" fmla="*/ 740 w 740"/>
                <a:gd name="T36" fmla="*/ 2109 h 2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0" h="2109">
                  <a:moveTo>
                    <a:pt x="0" y="62"/>
                  </a:moveTo>
                  <a:lnTo>
                    <a:pt x="204" y="45"/>
                  </a:lnTo>
                  <a:lnTo>
                    <a:pt x="204" y="1331"/>
                  </a:lnTo>
                  <a:lnTo>
                    <a:pt x="530" y="17"/>
                  </a:lnTo>
                  <a:lnTo>
                    <a:pt x="739" y="0"/>
                  </a:lnTo>
                  <a:lnTo>
                    <a:pt x="739" y="2046"/>
                  </a:lnTo>
                  <a:lnTo>
                    <a:pt x="535" y="2063"/>
                  </a:lnTo>
                  <a:lnTo>
                    <a:pt x="535" y="760"/>
                  </a:lnTo>
                  <a:lnTo>
                    <a:pt x="204" y="2091"/>
                  </a:lnTo>
                  <a:lnTo>
                    <a:pt x="0" y="2108"/>
                  </a:lnTo>
                  <a:lnTo>
                    <a:pt x="0" y="62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AutoShape 29"/>
            <p:cNvSpPr>
              <a:spLocks noChangeArrowheads="1"/>
            </p:cNvSpPr>
            <p:nvPr/>
          </p:nvSpPr>
          <p:spPr bwMode="auto">
            <a:xfrm>
              <a:off x="976" y="1125"/>
              <a:ext cx="185" cy="1131"/>
            </a:xfrm>
            <a:custGeom>
              <a:avLst/>
              <a:gdLst>
                <a:gd name="T0" fmla="*/ 0 w 815"/>
                <a:gd name="T1" fmla="*/ 4 h 2588"/>
                <a:gd name="T2" fmla="*/ 3 w 815"/>
                <a:gd name="T3" fmla="*/ 4 h 2588"/>
                <a:gd name="T4" fmla="*/ 3 w 815"/>
                <a:gd name="T5" fmla="*/ 4 h 2588"/>
                <a:gd name="T6" fmla="*/ 48 w 815"/>
                <a:gd name="T7" fmla="*/ 3 h 2588"/>
                <a:gd name="T8" fmla="*/ 48 w 815"/>
                <a:gd name="T9" fmla="*/ 706 h 2588"/>
                <a:gd name="T10" fmla="*/ 117 w 815"/>
                <a:gd name="T11" fmla="*/ 705 h 2588"/>
                <a:gd name="T12" fmla="*/ 117 w 815"/>
                <a:gd name="T13" fmla="*/ 1 h 2588"/>
                <a:gd name="T14" fmla="*/ 166 w 815"/>
                <a:gd name="T15" fmla="*/ 0 h 2588"/>
                <a:gd name="T16" fmla="*/ 166 w 815"/>
                <a:gd name="T17" fmla="*/ 704 h 2588"/>
                <a:gd name="T18" fmla="*/ 185 w 815"/>
                <a:gd name="T19" fmla="*/ 703 h 2588"/>
                <a:gd name="T20" fmla="*/ 185 w 815"/>
                <a:gd name="T21" fmla="*/ 1130 h 2588"/>
                <a:gd name="T22" fmla="*/ 146 w 815"/>
                <a:gd name="T23" fmla="*/ 1131 h 2588"/>
                <a:gd name="T24" fmla="*/ 146 w 815"/>
                <a:gd name="T25" fmla="*/ 895 h 2588"/>
                <a:gd name="T26" fmla="*/ 3 w 815"/>
                <a:gd name="T27" fmla="*/ 899 h 2588"/>
                <a:gd name="T28" fmla="*/ 3 w 815"/>
                <a:gd name="T29" fmla="*/ 899 h 2588"/>
                <a:gd name="T30" fmla="*/ 0 w 815"/>
                <a:gd name="T31" fmla="*/ 899 h 2588"/>
                <a:gd name="T32" fmla="*/ 0 w 815"/>
                <a:gd name="T33" fmla="*/ 4 h 25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5"/>
                <a:gd name="T52" fmla="*/ 0 h 2588"/>
                <a:gd name="T53" fmla="*/ 815 w 815"/>
                <a:gd name="T54" fmla="*/ 2588 h 25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5" h="2588">
                  <a:moveTo>
                    <a:pt x="0" y="10"/>
                  </a:moveTo>
                  <a:lnTo>
                    <a:pt x="13" y="9"/>
                  </a:lnTo>
                  <a:lnTo>
                    <a:pt x="213" y="6"/>
                  </a:lnTo>
                  <a:lnTo>
                    <a:pt x="213" y="1616"/>
                  </a:lnTo>
                  <a:lnTo>
                    <a:pt x="517" y="1613"/>
                  </a:lnTo>
                  <a:lnTo>
                    <a:pt x="517" y="3"/>
                  </a:lnTo>
                  <a:lnTo>
                    <a:pt x="730" y="0"/>
                  </a:lnTo>
                  <a:lnTo>
                    <a:pt x="730" y="1610"/>
                  </a:lnTo>
                  <a:lnTo>
                    <a:pt x="814" y="1609"/>
                  </a:lnTo>
                  <a:lnTo>
                    <a:pt x="814" y="2585"/>
                  </a:lnTo>
                  <a:lnTo>
                    <a:pt x="642" y="2587"/>
                  </a:lnTo>
                  <a:lnTo>
                    <a:pt x="642" y="2048"/>
                  </a:lnTo>
                  <a:lnTo>
                    <a:pt x="13" y="2056"/>
                  </a:lnTo>
                  <a:lnTo>
                    <a:pt x="0" y="2057"/>
                  </a:lnTo>
                  <a:lnTo>
                    <a:pt x="0" y="1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AutoShape 30"/>
            <p:cNvSpPr>
              <a:spLocks noChangeArrowheads="1"/>
            </p:cNvSpPr>
            <p:nvPr/>
          </p:nvSpPr>
          <p:spPr bwMode="auto">
            <a:xfrm>
              <a:off x="1194" y="1118"/>
              <a:ext cx="252" cy="901"/>
            </a:xfrm>
            <a:custGeom>
              <a:avLst/>
              <a:gdLst>
                <a:gd name="T0" fmla="*/ 48 w 1111"/>
                <a:gd name="T1" fmla="*/ 5 h 2061"/>
                <a:gd name="T2" fmla="*/ 97 w 1111"/>
                <a:gd name="T3" fmla="*/ 375 h 2061"/>
                <a:gd name="T4" fmla="*/ 122 w 1111"/>
                <a:gd name="T5" fmla="*/ 380 h 2061"/>
                <a:gd name="T6" fmla="*/ 132 w 1111"/>
                <a:gd name="T7" fmla="*/ 386 h 2061"/>
                <a:gd name="T8" fmla="*/ 140 w 1111"/>
                <a:gd name="T9" fmla="*/ 394 h 2061"/>
                <a:gd name="T10" fmla="*/ 147 w 1111"/>
                <a:gd name="T11" fmla="*/ 407 h 2061"/>
                <a:gd name="T12" fmla="*/ 154 w 1111"/>
                <a:gd name="T13" fmla="*/ 426 h 2061"/>
                <a:gd name="T14" fmla="*/ 160 w 1111"/>
                <a:gd name="T15" fmla="*/ 449 h 2061"/>
                <a:gd name="T16" fmla="*/ 166 w 1111"/>
                <a:gd name="T17" fmla="*/ 480 h 2061"/>
                <a:gd name="T18" fmla="*/ 170 w 1111"/>
                <a:gd name="T19" fmla="*/ 514 h 2061"/>
                <a:gd name="T20" fmla="*/ 173 w 1111"/>
                <a:gd name="T21" fmla="*/ 552 h 2061"/>
                <a:gd name="T22" fmla="*/ 175 w 1111"/>
                <a:gd name="T23" fmla="*/ 592 h 2061"/>
                <a:gd name="T24" fmla="*/ 176 w 1111"/>
                <a:gd name="T25" fmla="*/ 636 h 2061"/>
                <a:gd name="T26" fmla="*/ 175 w 1111"/>
                <a:gd name="T27" fmla="*/ 683 h 2061"/>
                <a:gd name="T28" fmla="*/ 174 w 1111"/>
                <a:gd name="T29" fmla="*/ 711 h 2061"/>
                <a:gd name="T30" fmla="*/ 172 w 1111"/>
                <a:gd name="T31" fmla="*/ 738 h 2061"/>
                <a:gd name="T32" fmla="*/ 170 w 1111"/>
                <a:gd name="T33" fmla="*/ 762 h 2061"/>
                <a:gd name="T34" fmla="*/ 167 w 1111"/>
                <a:gd name="T35" fmla="*/ 785 h 2061"/>
                <a:gd name="T36" fmla="*/ 164 w 1111"/>
                <a:gd name="T37" fmla="*/ 804 h 2061"/>
                <a:gd name="T38" fmla="*/ 160 w 1111"/>
                <a:gd name="T39" fmla="*/ 823 h 2061"/>
                <a:gd name="T40" fmla="*/ 155 w 1111"/>
                <a:gd name="T41" fmla="*/ 840 h 2061"/>
                <a:gd name="T42" fmla="*/ 150 w 1111"/>
                <a:gd name="T43" fmla="*/ 853 h 2061"/>
                <a:gd name="T44" fmla="*/ 142 w 1111"/>
                <a:gd name="T45" fmla="*/ 871 h 2061"/>
                <a:gd name="T46" fmla="*/ 128 w 1111"/>
                <a:gd name="T47" fmla="*/ 888 h 2061"/>
                <a:gd name="T48" fmla="*/ 112 w 1111"/>
                <a:gd name="T49" fmla="*/ 897 h 2061"/>
                <a:gd name="T50" fmla="*/ 0 w 1111"/>
                <a:gd name="T51" fmla="*/ 901 h 2061"/>
                <a:gd name="T52" fmla="*/ 48 w 1111"/>
                <a:gd name="T53" fmla="*/ 750 h 2061"/>
                <a:gd name="T54" fmla="*/ 98 w 1111"/>
                <a:gd name="T55" fmla="*/ 749 h 2061"/>
                <a:gd name="T56" fmla="*/ 105 w 1111"/>
                <a:gd name="T57" fmla="*/ 744 h 2061"/>
                <a:gd name="T58" fmla="*/ 111 w 1111"/>
                <a:gd name="T59" fmla="*/ 738 h 2061"/>
                <a:gd name="T60" fmla="*/ 115 w 1111"/>
                <a:gd name="T61" fmla="*/ 731 h 2061"/>
                <a:gd name="T62" fmla="*/ 118 w 1111"/>
                <a:gd name="T63" fmla="*/ 724 h 2061"/>
                <a:gd name="T64" fmla="*/ 120 w 1111"/>
                <a:gd name="T65" fmla="*/ 718 h 2061"/>
                <a:gd name="T66" fmla="*/ 121 w 1111"/>
                <a:gd name="T67" fmla="*/ 710 h 2061"/>
                <a:gd name="T68" fmla="*/ 123 w 1111"/>
                <a:gd name="T69" fmla="*/ 702 h 2061"/>
                <a:gd name="T70" fmla="*/ 124 w 1111"/>
                <a:gd name="T71" fmla="*/ 691 h 2061"/>
                <a:gd name="T72" fmla="*/ 125 w 1111"/>
                <a:gd name="T73" fmla="*/ 680 h 2061"/>
                <a:gd name="T74" fmla="*/ 126 w 1111"/>
                <a:gd name="T75" fmla="*/ 668 h 2061"/>
                <a:gd name="T76" fmla="*/ 126 w 1111"/>
                <a:gd name="T77" fmla="*/ 647 h 2061"/>
                <a:gd name="T78" fmla="*/ 127 w 1111"/>
                <a:gd name="T79" fmla="*/ 625 h 2061"/>
                <a:gd name="T80" fmla="*/ 126 w 1111"/>
                <a:gd name="T81" fmla="*/ 610 h 2061"/>
                <a:gd name="T82" fmla="*/ 125 w 1111"/>
                <a:gd name="T83" fmla="*/ 597 h 2061"/>
                <a:gd name="T84" fmla="*/ 125 w 1111"/>
                <a:gd name="T85" fmla="*/ 584 h 2061"/>
                <a:gd name="T86" fmla="*/ 123 w 1111"/>
                <a:gd name="T87" fmla="*/ 573 h 2061"/>
                <a:gd name="T88" fmla="*/ 122 w 1111"/>
                <a:gd name="T89" fmla="*/ 564 h 2061"/>
                <a:gd name="T90" fmla="*/ 120 w 1111"/>
                <a:gd name="T91" fmla="*/ 554 h 2061"/>
                <a:gd name="T92" fmla="*/ 118 w 1111"/>
                <a:gd name="T93" fmla="*/ 547 h 2061"/>
                <a:gd name="T94" fmla="*/ 115 w 1111"/>
                <a:gd name="T95" fmla="*/ 541 h 2061"/>
                <a:gd name="T96" fmla="*/ 110 w 1111"/>
                <a:gd name="T97" fmla="*/ 534 h 2061"/>
                <a:gd name="T98" fmla="*/ 102 w 1111"/>
                <a:gd name="T99" fmla="*/ 527 h 2061"/>
                <a:gd name="T100" fmla="*/ 92 w 1111"/>
                <a:gd name="T101" fmla="*/ 522 h 2061"/>
                <a:gd name="T102" fmla="*/ 48 w 1111"/>
                <a:gd name="T103" fmla="*/ 522 h 2061"/>
                <a:gd name="T104" fmla="*/ 203 w 1111"/>
                <a:gd name="T105" fmla="*/ 1 h 2061"/>
                <a:gd name="T106" fmla="*/ 252 w 1111"/>
                <a:gd name="T107" fmla="*/ 895 h 2061"/>
                <a:gd name="T108" fmla="*/ 203 w 1111"/>
                <a:gd name="T109" fmla="*/ 1 h 20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1"/>
                <a:gd name="T166" fmla="*/ 0 h 2061"/>
                <a:gd name="T167" fmla="*/ 1111 w 1111"/>
                <a:gd name="T168" fmla="*/ 2061 h 20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1" h="2061">
                  <a:moveTo>
                    <a:pt x="0" y="13"/>
                  </a:moveTo>
                  <a:lnTo>
                    <a:pt x="213" y="11"/>
                  </a:lnTo>
                  <a:lnTo>
                    <a:pt x="213" y="861"/>
                  </a:lnTo>
                  <a:lnTo>
                    <a:pt x="426" y="858"/>
                  </a:lnTo>
                  <a:lnTo>
                    <a:pt x="485" y="860"/>
                  </a:lnTo>
                  <a:lnTo>
                    <a:pt x="537" y="869"/>
                  </a:lnTo>
                  <a:lnTo>
                    <a:pt x="560" y="873"/>
                  </a:lnTo>
                  <a:lnTo>
                    <a:pt x="581" y="883"/>
                  </a:lnTo>
                  <a:lnTo>
                    <a:pt x="600" y="889"/>
                  </a:lnTo>
                  <a:lnTo>
                    <a:pt x="618" y="901"/>
                  </a:lnTo>
                  <a:lnTo>
                    <a:pt x="634" y="915"/>
                  </a:lnTo>
                  <a:lnTo>
                    <a:pt x="649" y="932"/>
                  </a:lnTo>
                  <a:lnTo>
                    <a:pt x="664" y="950"/>
                  </a:lnTo>
                  <a:lnTo>
                    <a:pt x="678" y="974"/>
                  </a:lnTo>
                  <a:lnTo>
                    <a:pt x="692" y="1000"/>
                  </a:lnTo>
                  <a:lnTo>
                    <a:pt x="706" y="1028"/>
                  </a:lnTo>
                  <a:lnTo>
                    <a:pt x="718" y="1061"/>
                  </a:lnTo>
                  <a:lnTo>
                    <a:pt x="730" y="1097"/>
                  </a:lnTo>
                  <a:lnTo>
                    <a:pt x="741" y="1135"/>
                  </a:lnTo>
                  <a:lnTo>
                    <a:pt x="750" y="1175"/>
                  </a:lnTo>
                  <a:lnTo>
                    <a:pt x="758" y="1218"/>
                  </a:lnTo>
                  <a:lnTo>
                    <a:pt x="764" y="1263"/>
                  </a:lnTo>
                  <a:lnTo>
                    <a:pt x="769" y="1308"/>
                  </a:lnTo>
                  <a:lnTo>
                    <a:pt x="773" y="1355"/>
                  </a:lnTo>
                  <a:lnTo>
                    <a:pt x="775" y="1405"/>
                  </a:lnTo>
                  <a:lnTo>
                    <a:pt x="776" y="1455"/>
                  </a:lnTo>
                  <a:lnTo>
                    <a:pt x="775" y="1526"/>
                  </a:lnTo>
                  <a:lnTo>
                    <a:pt x="773" y="1562"/>
                  </a:lnTo>
                  <a:lnTo>
                    <a:pt x="771" y="1595"/>
                  </a:lnTo>
                  <a:lnTo>
                    <a:pt x="768" y="1626"/>
                  </a:lnTo>
                  <a:lnTo>
                    <a:pt x="764" y="1657"/>
                  </a:lnTo>
                  <a:lnTo>
                    <a:pt x="760" y="1688"/>
                  </a:lnTo>
                  <a:lnTo>
                    <a:pt x="755" y="1716"/>
                  </a:lnTo>
                  <a:lnTo>
                    <a:pt x="750" y="1742"/>
                  </a:lnTo>
                  <a:lnTo>
                    <a:pt x="744" y="1769"/>
                  </a:lnTo>
                  <a:lnTo>
                    <a:pt x="737" y="1795"/>
                  </a:lnTo>
                  <a:lnTo>
                    <a:pt x="730" y="1819"/>
                  </a:lnTo>
                  <a:lnTo>
                    <a:pt x="722" y="1840"/>
                  </a:lnTo>
                  <a:lnTo>
                    <a:pt x="714" y="1862"/>
                  </a:lnTo>
                  <a:lnTo>
                    <a:pt x="705" y="1883"/>
                  </a:lnTo>
                  <a:lnTo>
                    <a:pt x="695" y="1902"/>
                  </a:lnTo>
                  <a:lnTo>
                    <a:pt x="685" y="1921"/>
                  </a:lnTo>
                  <a:lnTo>
                    <a:pt x="674" y="1938"/>
                  </a:lnTo>
                  <a:lnTo>
                    <a:pt x="662" y="1952"/>
                  </a:lnTo>
                  <a:lnTo>
                    <a:pt x="650" y="1969"/>
                  </a:lnTo>
                  <a:lnTo>
                    <a:pt x="624" y="1993"/>
                  </a:lnTo>
                  <a:lnTo>
                    <a:pt x="595" y="2015"/>
                  </a:lnTo>
                  <a:lnTo>
                    <a:pt x="563" y="2032"/>
                  </a:lnTo>
                  <a:lnTo>
                    <a:pt x="530" y="2044"/>
                  </a:lnTo>
                  <a:lnTo>
                    <a:pt x="493" y="2052"/>
                  </a:lnTo>
                  <a:lnTo>
                    <a:pt x="455" y="2055"/>
                  </a:lnTo>
                  <a:lnTo>
                    <a:pt x="0" y="2060"/>
                  </a:lnTo>
                  <a:lnTo>
                    <a:pt x="0" y="13"/>
                  </a:lnTo>
                  <a:close/>
                  <a:moveTo>
                    <a:pt x="213" y="1716"/>
                  </a:moveTo>
                  <a:lnTo>
                    <a:pt x="411" y="1713"/>
                  </a:lnTo>
                  <a:lnTo>
                    <a:pt x="430" y="1713"/>
                  </a:lnTo>
                  <a:lnTo>
                    <a:pt x="447" y="1708"/>
                  </a:lnTo>
                  <a:lnTo>
                    <a:pt x="463" y="1703"/>
                  </a:lnTo>
                  <a:lnTo>
                    <a:pt x="477" y="1696"/>
                  </a:lnTo>
                  <a:lnTo>
                    <a:pt x="491" y="1689"/>
                  </a:lnTo>
                  <a:lnTo>
                    <a:pt x="503" y="1676"/>
                  </a:lnTo>
                  <a:lnTo>
                    <a:pt x="508" y="1672"/>
                  </a:lnTo>
                  <a:lnTo>
                    <a:pt x="514" y="1664"/>
                  </a:lnTo>
                  <a:lnTo>
                    <a:pt x="519" y="1657"/>
                  </a:lnTo>
                  <a:lnTo>
                    <a:pt x="523" y="1650"/>
                  </a:lnTo>
                  <a:lnTo>
                    <a:pt x="528" y="1643"/>
                  </a:lnTo>
                  <a:lnTo>
                    <a:pt x="532" y="1633"/>
                  </a:lnTo>
                  <a:lnTo>
                    <a:pt x="535" y="1624"/>
                  </a:lnTo>
                  <a:lnTo>
                    <a:pt x="538" y="1614"/>
                  </a:lnTo>
                  <a:lnTo>
                    <a:pt x="542" y="1605"/>
                  </a:lnTo>
                  <a:lnTo>
                    <a:pt x="545" y="1593"/>
                  </a:lnTo>
                  <a:lnTo>
                    <a:pt x="547" y="1581"/>
                  </a:lnTo>
                  <a:lnTo>
                    <a:pt x="549" y="1569"/>
                  </a:lnTo>
                  <a:lnTo>
                    <a:pt x="551" y="1555"/>
                  </a:lnTo>
                  <a:lnTo>
                    <a:pt x="553" y="1543"/>
                  </a:lnTo>
                  <a:lnTo>
                    <a:pt x="554" y="1529"/>
                  </a:lnTo>
                  <a:lnTo>
                    <a:pt x="556" y="1512"/>
                  </a:lnTo>
                  <a:lnTo>
                    <a:pt x="557" y="1481"/>
                  </a:lnTo>
                  <a:lnTo>
                    <a:pt x="558" y="1448"/>
                  </a:lnTo>
                  <a:lnTo>
                    <a:pt x="558" y="1429"/>
                  </a:lnTo>
                  <a:lnTo>
                    <a:pt x="557" y="1412"/>
                  </a:lnTo>
                  <a:lnTo>
                    <a:pt x="556" y="1396"/>
                  </a:lnTo>
                  <a:lnTo>
                    <a:pt x="555" y="1379"/>
                  </a:lnTo>
                  <a:lnTo>
                    <a:pt x="553" y="1365"/>
                  </a:lnTo>
                  <a:lnTo>
                    <a:pt x="551" y="1351"/>
                  </a:lnTo>
                  <a:lnTo>
                    <a:pt x="549" y="1336"/>
                  </a:lnTo>
                  <a:lnTo>
                    <a:pt x="547" y="1322"/>
                  </a:lnTo>
                  <a:lnTo>
                    <a:pt x="544" y="1310"/>
                  </a:lnTo>
                  <a:lnTo>
                    <a:pt x="540" y="1299"/>
                  </a:lnTo>
                  <a:lnTo>
                    <a:pt x="536" y="1289"/>
                  </a:lnTo>
                  <a:lnTo>
                    <a:pt x="533" y="1277"/>
                  </a:lnTo>
                  <a:lnTo>
                    <a:pt x="528" y="1268"/>
                  </a:lnTo>
                  <a:lnTo>
                    <a:pt x="523" y="1261"/>
                  </a:lnTo>
                  <a:lnTo>
                    <a:pt x="519" y="1251"/>
                  </a:lnTo>
                  <a:lnTo>
                    <a:pt x="513" y="1244"/>
                  </a:lnTo>
                  <a:lnTo>
                    <a:pt x="507" y="1237"/>
                  </a:lnTo>
                  <a:lnTo>
                    <a:pt x="501" y="1230"/>
                  </a:lnTo>
                  <a:lnTo>
                    <a:pt x="486" y="1221"/>
                  </a:lnTo>
                  <a:lnTo>
                    <a:pt x="469" y="1212"/>
                  </a:lnTo>
                  <a:lnTo>
                    <a:pt x="450" y="1205"/>
                  </a:lnTo>
                  <a:lnTo>
                    <a:pt x="429" y="1198"/>
                  </a:lnTo>
                  <a:lnTo>
                    <a:pt x="405" y="1193"/>
                  </a:lnTo>
                  <a:lnTo>
                    <a:pt x="351" y="1192"/>
                  </a:lnTo>
                  <a:lnTo>
                    <a:pt x="213" y="1193"/>
                  </a:lnTo>
                  <a:lnTo>
                    <a:pt x="213" y="1716"/>
                  </a:lnTo>
                  <a:close/>
                  <a:moveTo>
                    <a:pt x="897" y="3"/>
                  </a:moveTo>
                  <a:lnTo>
                    <a:pt x="1110" y="0"/>
                  </a:lnTo>
                  <a:lnTo>
                    <a:pt x="1110" y="2047"/>
                  </a:lnTo>
                  <a:lnTo>
                    <a:pt x="897" y="2049"/>
                  </a:lnTo>
                  <a:lnTo>
                    <a:pt x="897" y="3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AutoShape 31"/>
            <p:cNvSpPr>
              <a:spLocks noChangeArrowheads="1"/>
            </p:cNvSpPr>
            <p:nvPr/>
          </p:nvSpPr>
          <p:spPr bwMode="auto">
            <a:xfrm>
              <a:off x="1489" y="1443"/>
              <a:ext cx="95" cy="239"/>
            </a:xfrm>
            <a:custGeom>
              <a:avLst/>
              <a:gdLst>
                <a:gd name="T0" fmla="*/ 0 w 420"/>
                <a:gd name="T1" fmla="*/ 239 h 548"/>
                <a:gd name="T2" fmla="*/ 0 w 420"/>
                <a:gd name="T3" fmla="*/ 2 h 548"/>
                <a:gd name="T4" fmla="*/ 95 w 420"/>
                <a:gd name="T5" fmla="*/ 0 h 548"/>
                <a:gd name="T6" fmla="*/ 95 w 420"/>
                <a:gd name="T7" fmla="*/ 236 h 548"/>
                <a:gd name="T8" fmla="*/ 0 w 420"/>
                <a:gd name="T9" fmla="*/ 239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548"/>
                <a:gd name="T17" fmla="*/ 420 w 420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548">
                  <a:moveTo>
                    <a:pt x="0" y="547"/>
                  </a:moveTo>
                  <a:lnTo>
                    <a:pt x="0" y="5"/>
                  </a:lnTo>
                  <a:lnTo>
                    <a:pt x="419" y="0"/>
                  </a:lnTo>
                  <a:lnTo>
                    <a:pt x="419" y="542"/>
                  </a:lnTo>
                  <a:lnTo>
                    <a:pt x="0" y="547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AutoShape 32"/>
            <p:cNvSpPr>
              <a:spLocks noChangeArrowheads="1"/>
            </p:cNvSpPr>
            <p:nvPr/>
          </p:nvSpPr>
          <p:spPr bwMode="auto">
            <a:xfrm>
              <a:off x="1609" y="1114"/>
              <a:ext cx="166" cy="910"/>
            </a:xfrm>
            <a:custGeom>
              <a:avLst/>
              <a:gdLst>
                <a:gd name="T0" fmla="*/ 0 w 732"/>
                <a:gd name="T1" fmla="*/ 0 h 2081"/>
                <a:gd name="T2" fmla="*/ 9 w 732"/>
                <a:gd name="T3" fmla="*/ 0 h 2081"/>
                <a:gd name="T4" fmla="*/ 9 w 732"/>
                <a:gd name="T5" fmla="*/ 0 h 2081"/>
                <a:gd name="T6" fmla="*/ 48 w 732"/>
                <a:gd name="T7" fmla="*/ 3 h 2081"/>
                <a:gd name="T8" fmla="*/ 48 w 732"/>
                <a:gd name="T9" fmla="*/ 331 h 2081"/>
                <a:gd name="T10" fmla="*/ 117 w 732"/>
                <a:gd name="T11" fmla="*/ 338 h 2081"/>
                <a:gd name="T12" fmla="*/ 117 w 732"/>
                <a:gd name="T13" fmla="*/ 10 h 2081"/>
                <a:gd name="T14" fmla="*/ 166 w 732"/>
                <a:gd name="T15" fmla="*/ 14 h 2081"/>
                <a:gd name="T16" fmla="*/ 166 w 732"/>
                <a:gd name="T17" fmla="*/ 910 h 2081"/>
                <a:gd name="T18" fmla="*/ 117 w 732"/>
                <a:gd name="T19" fmla="*/ 905 h 2081"/>
                <a:gd name="T20" fmla="*/ 117 w 732"/>
                <a:gd name="T21" fmla="*/ 529 h 2081"/>
                <a:gd name="T22" fmla="*/ 48 w 732"/>
                <a:gd name="T23" fmla="*/ 523 h 2081"/>
                <a:gd name="T24" fmla="*/ 48 w 732"/>
                <a:gd name="T25" fmla="*/ 899 h 2081"/>
                <a:gd name="T26" fmla="*/ 9 w 732"/>
                <a:gd name="T27" fmla="*/ 895 h 2081"/>
                <a:gd name="T28" fmla="*/ 9 w 732"/>
                <a:gd name="T29" fmla="*/ 895 h 2081"/>
                <a:gd name="T30" fmla="*/ 0 w 732"/>
                <a:gd name="T31" fmla="*/ 895 h 2081"/>
                <a:gd name="T32" fmla="*/ 0 w 732"/>
                <a:gd name="T33" fmla="*/ 0 h 20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2"/>
                <a:gd name="T52" fmla="*/ 0 h 2081"/>
                <a:gd name="T53" fmla="*/ 732 w 732"/>
                <a:gd name="T54" fmla="*/ 2081 h 20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2" h="2081">
                  <a:moveTo>
                    <a:pt x="0" y="0"/>
                  </a:moveTo>
                  <a:lnTo>
                    <a:pt x="39" y="0"/>
                  </a:lnTo>
                  <a:lnTo>
                    <a:pt x="213" y="8"/>
                  </a:lnTo>
                  <a:lnTo>
                    <a:pt x="213" y="758"/>
                  </a:lnTo>
                  <a:lnTo>
                    <a:pt x="518" y="773"/>
                  </a:lnTo>
                  <a:lnTo>
                    <a:pt x="518" y="23"/>
                  </a:lnTo>
                  <a:lnTo>
                    <a:pt x="731" y="33"/>
                  </a:lnTo>
                  <a:lnTo>
                    <a:pt x="731" y="2080"/>
                  </a:lnTo>
                  <a:lnTo>
                    <a:pt x="518" y="2070"/>
                  </a:lnTo>
                  <a:lnTo>
                    <a:pt x="518" y="1210"/>
                  </a:lnTo>
                  <a:lnTo>
                    <a:pt x="213" y="1195"/>
                  </a:lnTo>
                  <a:lnTo>
                    <a:pt x="213" y="2055"/>
                  </a:lnTo>
                  <a:lnTo>
                    <a:pt x="39" y="2047"/>
                  </a:lnTo>
                  <a:lnTo>
                    <a:pt x="0" y="2047"/>
                  </a:lnTo>
                  <a:lnTo>
                    <a:pt x="0" y="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AutoShape 33"/>
            <p:cNvSpPr>
              <a:spLocks noChangeArrowheads="1"/>
            </p:cNvSpPr>
            <p:nvPr/>
          </p:nvSpPr>
          <p:spPr bwMode="auto">
            <a:xfrm>
              <a:off x="1811" y="1122"/>
              <a:ext cx="171" cy="931"/>
            </a:xfrm>
            <a:custGeom>
              <a:avLst/>
              <a:gdLst>
                <a:gd name="T0" fmla="*/ 9 w 756"/>
                <a:gd name="T1" fmla="*/ 187 h 2131"/>
                <a:gd name="T2" fmla="*/ 22 w 756"/>
                <a:gd name="T3" fmla="*/ 92 h 2131"/>
                <a:gd name="T4" fmla="*/ 35 w 756"/>
                <a:gd name="T5" fmla="*/ 43 h 2131"/>
                <a:gd name="T6" fmla="*/ 60 w 756"/>
                <a:gd name="T7" fmla="*/ 6 h 2131"/>
                <a:gd name="T8" fmla="*/ 92 w 756"/>
                <a:gd name="T9" fmla="*/ 2 h 2131"/>
                <a:gd name="T10" fmla="*/ 118 w 756"/>
                <a:gd name="T11" fmla="*/ 17 h 2131"/>
                <a:gd name="T12" fmla="*/ 136 w 756"/>
                <a:gd name="T13" fmla="*/ 52 h 2131"/>
                <a:gd name="T14" fmla="*/ 148 w 756"/>
                <a:gd name="T15" fmla="*/ 98 h 2131"/>
                <a:gd name="T16" fmla="*/ 155 w 756"/>
                <a:gd name="T17" fmla="*/ 146 h 2131"/>
                <a:gd name="T18" fmla="*/ 158 w 756"/>
                <a:gd name="T19" fmla="*/ 197 h 2131"/>
                <a:gd name="T20" fmla="*/ 160 w 756"/>
                <a:gd name="T21" fmla="*/ 350 h 2131"/>
                <a:gd name="T22" fmla="*/ 161 w 756"/>
                <a:gd name="T23" fmla="*/ 768 h 2131"/>
                <a:gd name="T24" fmla="*/ 164 w 756"/>
                <a:gd name="T25" fmla="*/ 829 h 2131"/>
                <a:gd name="T26" fmla="*/ 171 w 756"/>
                <a:gd name="T27" fmla="*/ 921 h 2131"/>
                <a:gd name="T28" fmla="*/ 119 w 756"/>
                <a:gd name="T29" fmla="*/ 846 h 2131"/>
                <a:gd name="T30" fmla="*/ 117 w 756"/>
                <a:gd name="T31" fmla="*/ 818 h 2131"/>
                <a:gd name="T32" fmla="*/ 104 w 756"/>
                <a:gd name="T33" fmla="*/ 869 h 2131"/>
                <a:gd name="T34" fmla="*/ 90 w 756"/>
                <a:gd name="T35" fmla="*/ 904 h 2131"/>
                <a:gd name="T36" fmla="*/ 76 w 756"/>
                <a:gd name="T37" fmla="*/ 924 h 2131"/>
                <a:gd name="T38" fmla="*/ 60 w 756"/>
                <a:gd name="T39" fmla="*/ 930 h 2131"/>
                <a:gd name="T40" fmla="*/ 36 w 756"/>
                <a:gd name="T41" fmla="*/ 909 h 2131"/>
                <a:gd name="T42" fmla="*/ 23 w 756"/>
                <a:gd name="T43" fmla="*/ 877 h 2131"/>
                <a:gd name="T44" fmla="*/ 12 w 756"/>
                <a:gd name="T45" fmla="*/ 831 h 2131"/>
                <a:gd name="T46" fmla="*/ 6 w 756"/>
                <a:gd name="T47" fmla="*/ 789 h 2131"/>
                <a:gd name="T48" fmla="*/ 2 w 756"/>
                <a:gd name="T49" fmla="*/ 741 h 2131"/>
                <a:gd name="T50" fmla="*/ 0 w 756"/>
                <a:gd name="T51" fmla="*/ 661 h 2131"/>
                <a:gd name="T52" fmla="*/ 2 w 756"/>
                <a:gd name="T53" fmla="*/ 590 h 2131"/>
                <a:gd name="T54" fmla="*/ 7 w 756"/>
                <a:gd name="T55" fmla="*/ 527 h 2131"/>
                <a:gd name="T56" fmla="*/ 16 w 756"/>
                <a:gd name="T57" fmla="*/ 475 h 2131"/>
                <a:gd name="T58" fmla="*/ 28 w 756"/>
                <a:gd name="T59" fmla="*/ 438 h 2131"/>
                <a:gd name="T60" fmla="*/ 44 w 756"/>
                <a:gd name="T61" fmla="*/ 410 h 2131"/>
                <a:gd name="T62" fmla="*/ 95 w 756"/>
                <a:gd name="T63" fmla="*/ 359 h 2131"/>
                <a:gd name="T64" fmla="*/ 113 w 756"/>
                <a:gd name="T65" fmla="*/ 308 h 2131"/>
                <a:gd name="T66" fmla="*/ 111 w 756"/>
                <a:gd name="T67" fmla="*/ 251 h 2131"/>
                <a:gd name="T68" fmla="*/ 109 w 756"/>
                <a:gd name="T69" fmla="*/ 229 h 2131"/>
                <a:gd name="T70" fmla="*/ 106 w 756"/>
                <a:gd name="T71" fmla="*/ 211 h 2131"/>
                <a:gd name="T72" fmla="*/ 102 w 756"/>
                <a:gd name="T73" fmla="*/ 199 h 2131"/>
                <a:gd name="T74" fmla="*/ 93 w 756"/>
                <a:gd name="T75" fmla="*/ 185 h 2131"/>
                <a:gd name="T76" fmla="*/ 77 w 756"/>
                <a:gd name="T77" fmla="*/ 180 h 2131"/>
                <a:gd name="T78" fmla="*/ 67 w 756"/>
                <a:gd name="T79" fmla="*/ 188 h 2131"/>
                <a:gd name="T80" fmla="*/ 60 w 756"/>
                <a:gd name="T81" fmla="*/ 206 h 2131"/>
                <a:gd name="T82" fmla="*/ 55 w 756"/>
                <a:gd name="T83" fmla="*/ 226 h 2131"/>
                <a:gd name="T84" fmla="*/ 50 w 756"/>
                <a:gd name="T85" fmla="*/ 275 h 2131"/>
                <a:gd name="T86" fmla="*/ 101 w 756"/>
                <a:gd name="T87" fmla="*/ 502 h 2131"/>
                <a:gd name="T88" fmla="*/ 64 w 756"/>
                <a:gd name="T89" fmla="*/ 543 h 2131"/>
                <a:gd name="T90" fmla="*/ 58 w 756"/>
                <a:gd name="T91" fmla="*/ 559 h 2131"/>
                <a:gd name="T92" fmla="*/ 53 w 756"/>
                <a:gd name="T93" fmla="*/ 580 h 2131"/>
                <a:gd name="T94" fmla="*/ 50 w 756"/>
                <a:gd name="T95" fmla="*/ 600 h 2131"/>
                <a:gd name="T96" fmla="*/ 49 w 756"/>
                <a:gd name="T97" fmla="*/ 623 h 2131"/>
                <a:gd name="T98" fmla="*/ 48 w 756"/>
                <a:gd name="T99" fmla="*/ 653 h 2131"/>
                <a:gd name="T100" fmla="*/ 49 w 756"/>
                <a:gd name="T101" fmla="*/ 676 h 2131"/>
                <a:gd name="T102" fmla="*/ 51 w 756"/>
                <a:gd name="T103" fmla="*/ 698 h 2131"/>
                <a:gd name="T104" fmla="*/ 56 w 756"/>
                <a:gd name="T105" fmla="*/ 727 h 2131"/>
                <a:gd name="T106" fmla="*/ 64 w 756"/>
                <a:gd name="T107" fmla="*/ 755 h 2131"/>
                <a:gd name="T108" fmla="*/ 75 w 756"/>
                <a:gd name="T109" fmla="*/ 765 h 2131"/>
                <a:gd name="T110" fmla="*/ 88 w 756"/>
                <a:gd name="T111" fmla="*/ 756 h 2131"/>
                <a:gd name="T112" fmla="*/ 100 w 756"/>
                <a:gd name="T113" fmla="*/ 725 h 2131"/>
                <a:gd name="T114" fmla="*/ 107 w 756"/>
                <a:gd name="T115" fmla="*/ 691 h 2131"/>
                <a:gd name="T116" fmla="*/ 111 w 756"/>
                <a:gd name="T117" fmla="*/ 649 h 2131"/>
                <a:gd name="T118" fmla="*/ 113 w 756"/>
                <a:gd name="T119" fmla="*/ 604 h 2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6"/>
                <a:gd name="T181" fmla="*/ 0 h 2131"/>
                <a:gd name="T182" fmla="*/ 756 w 756"/>
                <a:gd name="T183" fmla="*/ 2131 h 21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6" h="2131">
                  <a:moveTo>
                    <a:pt x="216" y="662"/>
                  </a:moveTo>
                  <a:lnTo>
                    <a:pt x="23" y="565"/>
                  </a:lnTo>
                  <a:lnTo>
                    <a:pt x="31" y="494"/>
                  </a:lnTo>
                  <a:lnTo>
                    <a:pt x="41" y="428"/>
                  </a:lnTo>
                  <a:lnTo>
                    <a:pt x="53" y="367"/>
                  </a:lnTo>
                  <a:lnTo>
                    <a:pt x="67" y="308"/>
                  </a:lnTo>
                  <a:lnTo>
                    <a:pt x="81" y="257"/>
                  </a:lnTo>
                  <a:lnTo>
                    <a:pt x="97" y="210"/>
                  </a:lnTo>
                  <a:lnTo>
                    <a:pt x="115" y="168"/>
                  </a:lnTo>
                  <a:lnTo>
                    <a:pt x="135" y="131"/>
                  </a:lnTo>
                  <a:lnTo>
                    <a:pt x="145" y="115"/>
                  </a:lnTo>
                  <a:lnTo>
                    <a:pt x="156" y="99"/>
                  </a:lnTo>
                  <a:lnTo>
                    <a:pt x="180" y="71"/>
                  </a:lnTo>
                  <a:lnTo>
                    <a:pt x="206" y="46"/>
                  </a:lnTo>
                  <a:lnTo>
                    <a:pt x="234" y="29"/>
                  </a:lnTo>
                  <a:lnTo>
                    <a:pt x="265" y="14"/>
                  </a:lnTo>
                  <a:lnTo>
                    <a:pt x="297" y="6"/>
                  </a:lnTo>
                  <a:lnTo>
                    <a:pt x="333" y="0"/>
                  </a:lnTo>
                  <a:lnTo>
                    <a:pt x="371" y="0"/>
                  </a:lnTo>
                  <a:lnTo>
                    <a:pt x="406" y="4"/>
                  </a:lnTo>
                  <a:lnTo>
                    <a:pt x="437" y="8"/>
                  </a:lnTo>
                  <a:lnTo>
                    <a:pt x="467" y="16"/>
                  </a:lnTo>
                  <a:lnTo>
                    <a:pt x="495" y="27"/>
                  </a:lnTo>
                  <a:lnTo>
                    <a:pt x="520" y="40"/>
                  </a:lnTo>
                  <a:lnTo>
                    <a:pt x="544" y="56"/>
                  </a:lnTo>
                  <a:lnTo>
                    <a:pt x="564" y="76"/>
                  </a:lnTo>
                  <a:lnTo>
                    <a:pt x="583" y="95"/>
                  </a:lnTo>
                  <a:lnTo>
                    <a:pt x="600" y="118"/>
                  </a:lnTo>
                  <a:lnTo>
                    <a:pt x="616" y="142"/>
                  </a:lnTo>
                  <a:lnTo>
                    <a:pt x="630" y="169"/>
                  </a:lnTo>
                  <a:lnTo>
                    <a:pt x="642" y="196"/>
                  </a:lnTo>
                  <a:lnTo>
                    <a:pt x="654" y="225"/>
                  </a:lnTo>
                  <a:lnTo>
                    <a:pt x="664" y="254"/>
                  </a:lnTo>
                  <a:lnTo>
                    <a:pt x="674" y="285"/>
                  </a:lnTo>
                  <a:lnTo>
                    <a:pt x="681" y="319"/>
                  </a:lnTo>
                  <a:lnTo>
                    <a:pt x="685" y="335"/>
                  </a:lnTo>
                  <a:lnTo>
                    <a:pt x="688" y="354"/>
                  </a:lnTo>
                  <a:lnTo>
                    <a:pt x="691" y="376"/>
                  </a:lnTo>
                  <a:lnTo>
                    <a:pt x="694" y="400"/>
                  </a:lnTo>
                  <a:lnTo>
                    <a:pt x="699" y="450"/>
                  </a:lnTo>
                  <a:lnTo>
                    <a:pt x="703" y="507"/>
                  </a:lnTo>
                  <a:lnTo>
                    <a:pt x="705" y="569"/>
                  </a:lnTo>
                  <a:lnTo>
                    <a:pt x="707" y="640"/>
                  </a:lnTo>
                  <a:lnTo>
                    <a:pt x="709" y="802"/>
                  </a:lnTo>
                  <a:lnTo>
                    <a:pt x="706" y="1433"/>
                  </a:lnTo>
                  <a:lnTo>
                    <a:pt x="707" y="1559"/>
                  </a:lnTo>
                  <a:lnTo>
                    <a:pt x="709" y="1668"/>
                  </a:lnTo>
                  <a:lnTo>
                    <a:pt x="712" y="1759"/>
                  </a:lnTo>
                  <a:lnTo>
                    <a:pt x="715" y="1799"/>
                  </a:lnTo>
                  <a:lnTo>
                    <a:pt x="717" y="1833"/>
                  </a:lnTo>
                  <a:lnTo>
                    <a:pt x="719" y="1866"/>
                  </a:lnTo>
                  <a:lnTo>
                    <a:pt x="723" y="1897"/>
                  </a:lnTo>
                  <a:lnTo>
                    <a:pt x="727" y="1931"/>
                  </a:lnTo>
                  <a:lnTo>
                    <a:pt x="731" y="1966"/>
                  </a:lnTo>
                  <a:lnTo>
                    <a:pt x="742" y="2036"/>
                  </a:lnTo>
                  <a:lnTo>
                    <a:pt x="755" y="2108"/>
                  </a:lnTo>
                  <a:lnTo>
                    <a:pt x="545" y="2097"/>
                  </a:lnTo>
                  <a:lnTo>
                    <a:pt x="540" y="2066"/>
                  </a:lnTo>
                  <a:lnTo>
                    <a:pt x="535" y="2031"/>
                  </a:lnTo>
                  <a:lnTo>
                    <a:pt x="524" y="1937"/>
                  </a:lnTo>
                  <a:lnTo>
                    <a:pt x="519" y="1897"/>
                  </a:lnTo>
                  <a:lnTo>
                    <a:pt x="519" y="1883"/>
                  </a:lnTo>
                  <a:lnTo>
                    <a:pt x="518" y="1878"/>
                  </a:lnTo>
                  <a:lnTo>
                    <a:pt x="517" y="1873"/>
                  </a:lnTo>
                  <a:lnTo>
                    <a:pt x="503" y="1906"/>
                  </a:lnTo>
                  <a:lnTo>
                    <a:pt x="489" y="1936"/>
                  </a:lnTo>
                  <a:lnTo>
                    <a:pt x="475" y="1964"/>
                  </a:lnTo>
                  <a:lnTo>
                    <a:pt x="460" y="1989"/>
                  </a:lnTo>
                  <a:lnTo>
                    <a:pt x="446" y="2012"/>
                  </a:lnTo>
                  <a:lnTo>
                    <a:pt x="431" y="2033"/>
                  </a:lnTo>
                  <a:lnTo>
                    <a:pt x="415" y="2051"/>
                  </a:lnTo>
                  <a:lnTo>
                    <a:pt x="400" y="2069"/>
                  </a:lnTo>
                  <a:lnTo>
                    <a:pt x="384" y="2085"/>
                  </a:lnTo>
                  <a:lnTo>
                    <a:pt x="368" y="2096"/>
                  </a:lnTo>
                  <a:lnTo>
                    <a:pt x="352" y="2107"/>
                  </a:lnTo>
                  <a:lnTo>
                    <a:pt x="336" y="2116"/>
                  </a:lnTo>
                  <a:lnTo>
                    <a:pt x="320" y="2122"/>
                  </a:lnTo>
                  <a:lnTo>
                    <a:pt x="303" y="2126"/>
                  </a:lnTo>
                  <a:lnTo>
                    <a:pt x="285" y="2130"/>
                  </a:lnTo>
                  <a:lnTo>
                    <a:pt x="267" y="2129"/>
                  </a:lnTo>
                  <a:lnTo>
                    <a:pt x="237" y="2125"/>
                  </a:lnTo>
                  <a:lnTo>
                    <a:pt x="208" y="2117"/>
                  </a:lnTo>
                  <a:lnTo>
                    <a:pt x="182" y="2101"/>
                  </a:lnTo>
                  <a:lnTo>
                    <a:pt x="157" y="2081"/>
                  </a:lnTo>
                  <a:lnTo>
                    <a:pt x="133" y="2056"/>
                  </a:lnTo>
                  <a:lnTo>
                    <a:pt x="122" y="2042"/>
                  </a:lnTo>
                  <a:lnTo>
                    <a:pt x="111" y="2027"/>
                  </a:lnTo>
                  <a:lnTo>
                    <a:pt x="101" y="2007"/>
                  </a:lnTo>
                  <a:lnTo>
                    <a:pt x="91" y="1990"/>
                  </a:lnTo>
                  <a:lnTo>
                    <a:pt x="81" y="1971"/>
                  </a:lnTo>
                  <a:lnTo>
                    <a:pt x="72" y="1949"/>
                  </a:lnTo>
                  <a:lnTo>
                    <a:pt x="55" y="1903"/>
                  </a:lnTo>
                  <a:lnTo>
                    <a:pt x="48" y="1881"/>
                  </a:lnTo>
                  <a:lnTo>
                    <a:pt x="40" y="1857"/>
                  </a:lnTo>
                  <a:lnTo>
                    <a:pt x="35" y="1831"/>
                  </a:lnTo>
                  <a:lnTo>
                    <a:pt x="28" y="1807"/>
                  </a:lnTo>
                  <a:lnTo>
                    <a:pt x="24" y="1780"/>
                  </a:lnTo>
                  <a:lnTo>
                    <a:pt x="18" y="1752"/>
                  </a:lnTo>
                  <a:lnTo>
                    <a:pt x="14" y="1725"/>
                  </a:lnTo>
                  <a:lnTo>
                    <a:pt x="10" y="1697"/>
                  </a:lnTo>
                  <a:lnTo>
                    <a:pt x="8" y="1668"/>
                  </a:lnTo>
                  <a:lnTo>
                    <a:pt x="5" y="1637"/>
                  </a:lnTo>
                  <a:lnTo>
                    <a:pt x="1" y="1578"/>
                  </a:lnTo>
                  <a:lnTo>
                    <a:pt x="0" y="1513"/>
                  </a:lnTo>
                  <a:lnTo>
                    <a:pt x="1" y="1471"/>
                  </a:lnTo>
                  <a:lnTo>
                    <a:pt x="2" y="1428"/>
                  </a:lnTo>
                  <a:lnTo>
                    <a:pt x="5" y="1388"/>
                  </a:lnTo>
                  <a:lnTo>
                    <a:pt x="9" y="1350"/>
                  </a:lnTo>
                  <a:lnTo>
                    <a:pt x="13" y="1312"/>
                  </a:lnTo>
                  <a:lnTo>
                    <a:pt x="19" y="1274"/>
                  </a:lnTo>
                  <a:lnTo>
                    <a:pt x="25" y="1239"/>
                  </a:lnTo>
                  <a:lnTo>
                    <a:pt x="33" y="1206"/>
                  </a:lnTo>
                  <a:lnTo>
                    <a:pt x="41" y="1173"/>
                  </a:lnTo>
                  <a:lnTo>
                    <a:pt x="51" y="1143"/>
                  </a:lnTo>
                  <a:lnTo>
                    <a:pt x="61" y="1115"/>
                  </a:lnTo>
                  <a:lnTo>
                    <a:pt x="72" y="1087"/>
                  </a:lnTo>
                  <a:lnTo>
                    <a:pt x="84" y="1064"/>
                  </a:lnTo>
                  <a:lnTo>
                    <a:pt x="96" y="1041"/>
                  </a:lnTo>
                  <a:lnTo>
                    <a:pt x="110" y="1020"/>
                  </a:lnTo>
                  <a:lnTo>
                    <a:pt x="124" y="1002"/>
                  </a:lnTo>
                  <a:lnTo>
                    <a:pt x="140" y="986"/>
                  </a:lnTo>
                  <a:lnTo>
                    <a:pt x="157" y="968"/>
                  </a:lnTo>
                  <a:lnTo>
                    <a:pt x="176" y="952"/>
                  </a:lnTo>
                  <a:lnTo>
                    <a:pt x="196" y="939"/>
                  </a:lnTo>
                  <a:lnTo>
                    <a:pt x="241" y="910"/>
                  </a:lnTo>
                  <a:lnTo>
                    <a:pt x="293" y="884"/>
                  </a:lnTo>
                  <a:lnTo>
                    <a:pt x="362" y="852"/>
                  </a:lnTo>
                  <a:lnTo>
                    <a:pt x="420" y="821"/>
                  </a:lnTo>
                  <a:lnTo>
                    <a:pt x="465" y="790"/>
                  </a:lnTo>
                  <a:lnTo>
                    <a:pt x="484" y="774"/>
                  </a:lnTo>
                  <a:lnTo>
                    <a:pt x="500" y="761"/>
                  </a:lnTo>
                  <a:lnTo>
                    <a:pt x="500" y="706"/>
                  </a:lnTo>
                  <a:lnTo>
                    <a:pt x="499" y="668"/>
                  </a:lnTo>
                  <a:lnTo>
                    <a:pt x="498" y="635"/>
                  </a:lnTo>
                  <a:lnTo>
                    <a:pt x="495" y="604"/>
                  </a:lnTo>
                  <a:lnTo>
                    <a:pt x="492" y="575"/>
                  </a:lnTo>
                  <a:lnTo>
                    <a:pt x="491" y="561"/>
                  </a:lnTo>
                  <a:lnTo>
                    <a:pt x="488" y="547"/>
                  </a:lnTo>
                  <a:lnTo>
                    <a:pt x="486" y="535"/>
                  </a:lnTo>
                  <a:lnTo>
                    <a:pt x="483" y="525"/>
                  </a:lnTo>
                  <a:lnTo>
                    <a:pt x="480" y="513"/>
                  </a:lnTo>
                  <a:lnTo>
                    <a:pt x="477" y="503"/>
                  </a:lnTo>
                  <a:lnTo>
                    <a:pt x="474" y="494"/>
                  </a:lnTo>
                  <a:lnTo>
                    <a:pt x="470" y="484"/>
                  </a:lnTo>
                  <a:lnTo>
                    <a:pt x="466" y="477"/>
                  </a:lnTo>
                  <a:lnTo>
                    <a:pt x="462" y="467"/>
                  </a:lnTo>
                  <a:lnTo>
                    <a:pt x="457" y="460"/>
                  </a:lnTo>
                  <a:lnTo>
                    <a:pt x="451" y="455"/>
                  </a:lnTo>
                  <a:lnTo>
                    <a:pt x="446" y="447"/>
                  </a:lnTo>
                  <a:lnTo>
                    <a:pt x="440" y="442"/>
                  </a:lnTo>
                  <a:lnTo>
                    <a:pt x="426" y="432"/>
                  </a:lnTo>
                  <a:lnTo>
                    <a:pt x="411" y="424"/>
                  </a:lnTo>
                  <a:lnTo>
                    <a:pt x="394" y="419"/>
                  </a:lnTo>
                  <a:lnTo>
                    <a:pt x="376" y="413"/>
                  </a:lnTo>
                  <a:lnTo>
                    <a:pt x="356" y="412"/>
                  </a:lnTo>
                  <a:lnTo>
                    <a:pt x="342" y="411"/>
                  </a:lnTo>
                  <a:lnTo>
                    <a:pt x="329" y="416"/>
                  </a:lnTo>
                  <a:lnTo>
                    <a:pt x="317" y="417"/>
                  </a:lnTo>
                  <a:lnTo>
                    <a:pt x="306" y="424"/>
                  </a:lnTo>
                  <a:lnTo>
                    <a:pt x="294" y="431"/>
                  </a:lnTo>
                  <a:lnTo>
                    <a:pt x="285" y="442"/>
                  </a:lnTo>
                  <a:lnTo>
                    <a:pt x="276" y="451"/>
                  </a:lnTo>
                  <a:lnTo>
                    <a:pt x="267" y="465"/>
                  </a:lnTo>
                  <a:lnTo>
                    <a:pt x="264" y="472"/>
                  </a:lnTo>
                  <a:lnTo>
                    <a:pt x="260" y="481"/>
                  </a:lnTo>
                  <a:lnTo>
                    <a:pt x="256" y="488"/>
                  </a:lnTo>
                  <a:lnTo>
                    <a:pt x="252" y="497"/>
                  </a:lnTo>
                  <a:lnTo>
                    <a:pt x="245" y="518"/>
                  </a:lnTo>
                  <a:lnTo>
                    <a:pt x="238" y="542"/>
                  </a:lnTo>
                  <a:lnTo>
                    <a:pt x="232" y="568"/>
                  </a:lnTo>
                  <a:lnTo>
                    <a:pt x="226" y="596"/>
                  </a:lnTo>
                  <a:lnTo>
                    <a:pt x="221" y="629"/>
                  </a:lnTo>
                  <a:lnTo>
                    <a:pt x="216" y="662"/>
                  </a:lnTo>
                  <a:close/>
                  <a:moveTo>
                    <a:pt x="500" y="1112"/>
                  </a:moveTo>
                  <a:lnTo>
                    <a:pt x="477" y="1130"/>
                  </a:lnTo>
                  <a:lnTo>
                    <a:pt x="448" y="1148"/>
                  </a:lnTo>
                  <a:lnTo>
                    <a:pt x="370" y="1189"/>
                  </a:lnTo>
                  <a:lnTo>
                    <a:pt x="329" y="1211"/>
                  </a:lnTo>
                  <a:lnTo>
                    <a:pt x="297" y="1233"/>
                  </a:lnTo>
                  <a:lnTo>
                    <a:pt x="283" y="1244"/>
                  </a:lnTo>
                  <a:lnTo>
                    <a:pt x="272" y="1256"/>
                  </a:lnTo>
                  <a:lnTo>
                    <a:pt x="263" y="1267"/>
                  </a:lnTo>
                  <a:lnTo>
                    <a:pt x="259" y="1274"/>
                  </a:lnTo>
                  <a:lnTo>
                    <a:pt x="255" y="1279"/>
                  </a:lnTo>
                  <a:lnTo>
                    <a:pt x="245" y="1297"/>
                  </a:lnTo>
                  <a:lnTo>
                    <a:pt x="241" y="1306"/>
                  </a:lnTo>
                  <a:lnTo>
                    <a:pt x="236" y="1318"/>
                  </a:lnTo>
                  <a:lnTo>
                    <a:pt x="233" y="1327"/>
                  </a:lnTo>
                  <a:lnTo>
                    <a:pt x="230" y="1339"/>
                  </a:lnTo>
                  <a:lnTo>
                    <a:pt x="226" y="1351"/>
                  </a:lnTo>
                  <a:lnTo>
                    <a:pt x="223" y="1363"/>
                  </a:lnTo>
                  <a:lnTo>
                    <a:pt x="222" y="1374"/>
                  </a:lnTo>
                  <a:lnTo>
                    <a:pt x="219" y="1386"/>
                  </a:lnTo>
                  <a:lnTo>
                    <a:pt x="217" y="1398"/>
                  </a:lnTo>
                  <a:lnTo>
                    <a:pt x="216" y="1412"/>
                  </a:lnTo>
                  <a:lnTo>
                    <a:pt x="215" y="1426"/>
                  </a:lnTo>
                  <a:lnTo>
                    <a:pt x="214" y="1438"/>
                  </a:lnTo>
                  <a:lnTo>
                    <a:pt x="213" y="1452"/>
                  </a:lnTo>
                  <a:lnTo>
                    <a:pt x="213" y="1467"/>
                  </a:lnTo>
                  <a:lnTo>
                    <a:pt x="214" y="1495"/>
                  </a:lnTo>
                  <a:lnTo>
                    <a:pt x="214" y="1509"/>
                  </a:lnTo>
                  <a:lnTo>
                    <a:pt x="215" y="1521"/>
                  </a:lnTo>
                  <a:lnTo>
                    <a:pt x="217" y="1536"/>
                  </a:lnTo>
                  <a:lnTo>
                    <a:pt x="218" y="1548"/>
                  </a:lnTo>
                  <a:lnTo>
                    <a:pt x="220" y="1562"/>
                  </a:lnTo>
                  <a:lnTo>
                    <a:pt x="222" y="1574"/>
                  </a:lnTo>
                  <a:lnTo>
                    <a:pt x="223" y="1586"/>
                  </a:lnTo>
                  <a:lnTo>
                    <a:pt x="226" y="1598"/>
                  </a:lnTo>
                  <a:lnTo>
                    <a:pt x="229" y="1610"/>
                  </a:lnTo>
                  <a:lnTo>
                    <a:pt x="232" y="1622"/>
                  </a:lnTo>
                  <a:lnTo>
                    <a:pt x="239" y="1644"/>
                  </a:lnTo>
                  <a:lnTo>
                    <a:pt x="247" y="1665"/>
                  </a:lnTo>
                  <a:lnTo>
                    <a:pt x="255" y="1685"/>
                  </a:lnTo>
                  <a:lnTo>
                    <a:pt x="265" y="1702"/>
                  </a:lnTo>
                  <a:lnTo>
                    <a:pt x="275" y="1716"/>
                  </a:lnTo>
                  <a:lnTo>
                    <a:pt x="285" y="1729"/>
                  </a:lnTo>
                  <a:lnTo>
                    <a:pt x="295" y="1739"/>
                  </a:lnTo>
                  <a:lnTo>
                    <a:pt x="307" y="1747"/>
                  </a:lnTo>
                  <a:lnTo>
                    <a:pt x="319" y="1749"/>
                  </a:lnTo>
                  <a:lnTo>
                    <a:pt x="331" y="1752"/>
                  </a:lnTo>
                  <a:lnTo>
                    <a:pt x="345" y="1751"/>
                  </a:lnTo>
                  <a:lnTo>
                    <a:pt x="360" y="1747"/>
                  </a:lnTo>
                  <a:lnTo>
                    <a:pt x="374" y="1740"/>
                  </a:lnTo>
                  <a:lnTo>
                    <a:pt x="388" y="1731"/>
                  </a:lnTo>
                  <a:lnTo>
                    <a:pt x="401" y="1718"/>
                  </a:lnTo>
                  <a:lnTo>
                    <a:pt x="415" y="1702"/>
                  </a:lnTo>
                  <a:lnTo>
                    <a:pt x="428" y="1683"/>
                  </a:lnTo>
                  <a:lnTo>
                    <a:pt x="441" y="1660"/>
                  </a:lnTo>
                  <a:lnTo>
                    <a:pt x="450" y="1642"/>
                  </a:lnTo>
                  <a:lnTo>
                    <a:pt x="459" y="1623"/>
                  </a:lnTo>
                  <a:lnTo>
                    <a:pt x="466" y="1602"/>
                  </a:lnTo>
                  <a:lnTo>
                    <a:pt x="473" y="1581"/>
                  </a:lnTo>
                  <a:lnTo>
                    <a:pt x="478" y="1560"/>
                  </a:lnTo>
                  <a:lnTo>
                    <a:pt x="484" y="1537"/>
                  </a:lnTo>
                  <a:lnTo>
                    <a:pt x="488" y="1511"/>
                  </a:lnTo>
                  <a:lnTo>
                    <a:pt x="491" y="1485"/>
                  </a:lnTo>
                  <a:lnTo>
                    <a:pt x="493" y="1466"/>
                  </a:lnTo>
                  <a:lnTo>
                    <a:pt x="495" y="1442"/>
                  </a:lnTo>
                  <a:lnTo>
                    <a:pt x="496" y="1414"/>
                  </a:lnTo>
                  <a:lnTo>
                    <a:pt x="498" y="1383"/>
                  </a:lnTo>
                  <a:lnTo>
                    <a:pt x="499" y="1309"/>
                  </a:lnTo>
                  <a:lnTo>
                    <a:pt x="500" y="1222"/>
                  </a:lnTo>
                  <a:lnTo>
                    <a:pt x="500" y="1112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AutoShape 34"/>
            <p:cNvSpPr>
              <a:spLocks noChangeArrowheads="1"/>
            </p:cNvSpPr>
            <p:nvPr/>
          </p:nvSpPr>
          <p:spPr bwMode="auto">
            <a:xfrm>
              <a:off x="2018" y="1153"/>
              <a:ext cx="245" cy="918"/>
            </a:xfrm>
            <a:custGeom>
              <a:avLst/>
              <a:gdLst>
                <a:gd name="T0" fmla="*/ 0 w 1080"/>
                <a:gd name="T1" fmla="*/ 0 h 2099"/>
                <a:gd name="T2" fmla="*/ 44 w 1080"/>
                <a:gd name="T3" fmla="*/ 4 h 2099"/>
                <a:gd name="T4" fmla="*/ 44 w 1080"/>
                <a:gd name="T5" fmla="*/ 708 h 2099"/>
                <a:gd name="T6" fmla="*/ 100 w 1080"/>
                <a:gd name="T7" fmla="*/ 713 h 2099"/>
                <a:gd name="T8" fmla="*/ 100 w 1080"/>
                <a:gd name="T9" fmla="*/ 9 h 2099"/>
                <a:gd name="T10" fmla="*/ 145 w 1080"/>
                <a:gd name="T11" fmla="*/ 13 h 2099"/>
                <a:gd name="T12" fmla="*/ 145 w 1080"/>
                <a:gd name="T13" fmla="*/ 717 h 2099"/>
                <a:gd name="T14" fmla="*/ 200 w 1080"/>
                <a:gd name="T15" fmla="*/ 723 h 2099"/>
                <a:gd name="T16" fmla="*/ 200 w 1080"/>
                <a:gd name="T17" fmla="*/ 18 h 2099"/>
                <a:gd name="T18" fmla="*/ 245 w 1080"/>
                <a:gd name="T19" fmla="*/ 22 h 2099"/>
                <a:gd name="T20" fmla="*/ 245 w 1080"/>
                <a:gd name="T21" fmla="*/ 918 h 2099"/>
                <a:gd name="T22" fmla="*/ 0 w 1080"/>
                <a:gd name="T23" fmla="*/ 895 h 2099"/>
                <a:gd name="T24" fmla="*/ 0 w 1080"/>
                <a:gd name="T25" fmla="*/ 0 h 20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0"/>
                <a:gd name="T40" fmla="*/ 0 h 2099"/>
                <a:gd name="T41" fmla="*/ 1080 w 1080"/>
                <a:gd name="T42" fmla="*/ 2099 h 20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0" h="2099">
                  <a:moveTo>
                    <a:pt x="0" y="0"/>
                  </a:moveTo>
                  <a:lnTo>
                    <a:pt x="195" y="9"/>
                  </a:lnTo>
                  <a:lnTo>
                    <a:pt x="195" y="1619"/>
                  </a:lnTo>
                  <a:lnTo>
                    <a:pt x="441" y="1630"/>
                  </a:lnTo>
                  <a:lnTo>
                    <a:pt x="441" y="21"/>
                  </a:lnTo>
                  <a:lnTo>
                    <a:pt x="637" y="30"/>
                  </a:lnTo>
                  <a:lnTo>
                    <a:pt x="637" y="1640"/>
                  </a:lnTo>
                  <a:lnTo>
                    <a:pt x="883" y="1652"/>
                  </a:lnTo>
                  <a:lnTo>
                    <a:pt x="883" y="42"/>
                  </a:lnTo>
                  <a:lnTo>
                    <a:pt x="1079" y="51"/>
                  </a:lnTo>
                  <a:lnTo>
                    <a:pt x="1079" y="2098"/>
                  </a:lnTo>
                  <a:lnTo>
                    <a:pt x="0" y="2046"/>
                  </a:lnTo>
                  <a:lnTo>
                    <a:pt x="0" y="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AutoShape 35"/>
            <p:cNvSpPr>
              <a:spLocks noChangeArrowheads="1"/>
            </p:cNvSpPr>
            <p:nvPr/>
          </p:nvSpPr>
          <p:spPr bwMode="auto">
            <a:xfrm>
              <a:off x="2311" y="1179"/>
              <a:ext cx="168" cy="910"/>
            </a:xfrm>
            <a:custGeom>
              <a:avLst/>
              <a:gdLst>
                <a:gd name="T0" fmla="*/ 0 w 742"/>
                <a:gd name="T1" fmla="*/ 0 h 2083"/>
                <a:gd name="T2" fmla="*/ 46 w 742"/>
                <a:gd name="T3" fmla="*/ 4 h 2083"/>
                <a:gd name="T4" fmla="*/ 46 w 742"/>
                <a:gd name="T5" fmla="*/ 566 h 2083"/>
                <a:gd name="T6" fmla="*/ 120 w 742"/>
                <a:gd name="T7" fmla="*/ 11 h 2083"/>
                <a:gd name="T8" fmla="*/ 168 w 742"/>
                <a:gd name="T9" fmla="*/ 15 h 2083"/>
                <a:gd name="T10" fmla="*/ 168 w 742"/>
                <a:gd name="T11" fmla="*/ 910 h 2083"/>
                <a:gd name="T12" fmla="*/ 121 w 742"/>
                <a:gd name="T13" fmla="*/ 905 h 2083"/>
                <a:gd name="T14" fmla="*/ 121 w 742"/>
                <a:gd name="T15" fmla="*/ 336 h 2083"/>
                <a:gd name="T16" fmla="*/ 46 w 742"/>
                <a:gd name="T17" fmla="*/ 898 h 2083"/>
                <a:gd name="T18" fmla="*/ 0 w 742"/>
                <a:gd name="T19" fmla="*/ 894 h 2083"/>
                <a:gd name="T20" fmla="*/ 0 w 742"/>
                <a:gd name="T21" fmla="*/ 0 h 2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2"/>
                <a:gd name="T34" fmla="*/ 0 h 2083"/>
                <a:gd name="T35" fmla="*/ 742 w 742"/>
                <a:gd name="T36" fmla="*/ 2083 h 2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2" h="2083">
                  <a:moveTo>
                    <a:pt x="0" y="0"/>
                  </a:moveTo>
                  <a:lnTo>
                    <a:pt x="205" y="9"/>
                  </a:lnTo>
                  <a:lnTo>
                    <a:pt x="205" y="1296"/>
                  </a:lnTo>
                  <a:lnTo>
                    <a:pt x="532" y="25"/>
                  </a:lnTo>
                  <a:lnTo>
                    <a:pt x="741" y="35"/>
                  </a:lnTo>
                  <a:lnTo>
                    <a:pt x="741" y="2082"/>
                  </a:lnTo>
                  <a:lnTo>
                    <a:pt x="536" y="2072"/>
                  </a:lnTo>
                  <a:lnTo>
                    <a:pt x="536" y="768"/>
                  </a:lnTo>
                  <a:lnTo>
                    <a:pt x="205" y="2056"/>
                  </a:lnTo>
                  <a:lnTo>
                    <a:pt x="0" y="2046"/>
                  </a:lnTo>
                  <a:lnTo>
                    <a:pt x="0" y="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AutoShape 36"/>
            <p:cNvSpPr>
              <a:spLocks noChangeArrowheads="1"/>
            </p:cNvSpPr>
            <p:nvPr/>
          </p:nvSpPr>
          <p:spPr bwMode="auto">
            <a:xfrm>
              <a:off x="2600" y="1210"/>
              <a:ext cx="217" cy="1147"/>
            </a:xfrm>
            <a:custGeom>
              <a:avLst/>
              <a:gdLst>
                <a:gd name="T0" fmla="*/ 177 w 957"/>
                <a:gd name="T1" fmla="*/ 907 h 2622"/>
                <a:gd name="T2" fmla="*/ 39 w 957"/>
                <a:gd name="T3" fmla="*/ 895 h 2622"/>
                <a:gd name="T4" fmla="*/ 39 w 957"/>
                <a:gd name="T5" fmla="*/ 1130 h 2622"/>
                <a:gd name="T6" fmla="*/ 0 w 957"/>
                <a:gd name="T7" fmla="*/ 1126 h 2622"/>
                <a:gd name="T8" fmla="*/ 0 w 957"/>
                <a:gd name="T9" fmla="*/ 698 h 2622"/>
                <a:gd name="T10" fmla="*/ 20 w 957"/>
                <a:gd name="T11" fmla="*/ 699 h 2622"/>
                <a:gd name="T12" fmla="*/ 23 w 957"/>
                <a:gd name="T13" fmla="*/ 682 h 2622"/>
                <a:gd name="T14" fmla="*/ 26 w 957"/>
                <a:gd name="T15" fmla="*/ 661 h 2622"/>
                <a:gd name="T16" fmla="*/ 28 w 957"/>
                <a:gd name="T17" fmla="*/ 639 h 2622"/>
                <a:gd name="T18" fmla="*/ 31 w 957"/>
                <a:gd name="T19" fmla="*/ 614 h 2622"/>
                <a:gd name="T20" fmla="*/ 34 w 957"/>
                <a:gd name="T21" fmla="*/ 587 h 2622"/>
                <a:gd name="T22" fmla="*/ 36 w 957"/>
                <a:gd name="T23" fmla="*/ 556 h 2622"/>
                <a:gd name="T24" fmla="*/ 38 w 957"/>
                <a:gd name="T25" fmla="*/ 525 h 2622"/>
                <a:gd name="T26" fmla="*/ 40 w 957"/>
                <a:gd name="T27" fmla="*/ 490 h 2622"/>
                <a:gd name="T28" fmla="*/ 42 w 957"/>
                <a:gd name="T29" fmla="*/ 451 h 2622"/>
                <a:gd name="T30" fmla="*/ 44 w 957"/>
                <a:gd name="T31" fmla="*/ 407 h 2622"/>
                <a:gd name="T32" fmla="*/ 45 w 957"/>
                <a:gd name="T33" fmla="*/ 355 h 2622"/>
                <a:gd name="T34" fmla="*/ 47 w 957"/>
                <a:gd name="T35" fmla="*/ 297 h 2622"/>
                <a:gd name="T36" fmla="*/ 49 w 957"/>
                <a:gd name="T37" fmla="*/ 161 h 2622"/>
                <a:gd name="T38" fmla="*/ 50 w 957"/>
                <a:gd name="T39" fmla="*/ 0 h 2622"/>
                <a:gd name="T40" fmla="*/ 197 w 957"/>
                <a:gd name="T41" fmla="*/ 14 h 2622"/>
                <a:gd name="T42" fmla="*/ 197 w 957"/>
                <a:gd name="T43" fmla="*/ 716 h 2622"/>
                <a:gd name="T44" fmla="*/ 217 w 957"/>
                <a:gd name="T45" fmla="*/ 718 h 2622"/>
                <a:gd name="T46" fmla="*/ 217 w 957"/>
                <a:gd name="T47" fmla="*/ 1147 h 2622"/>
                <a:gd name="T48" fmla="*/ 177 w 957"/>
                <a:gd name="T49" fmla="*/ 1143 h 2622"/>
                <a:gd name="T50" fmla="*/ 177 w 957"/>
                <a:gd name="T51" fmla="*/ 907 h 2622"/>
                <a:gd name="T52" fmla="*/ 149 w 957"/>
                <a:gd name="T53" fmla="*/ 711 h 2622"/>
                <a:gd name="T54" fmla="*/ 150 w 957"/>
                <a:gd name="T55" fmla="*/ 203 h 2622"/>
                <a:gd name="T56" fmla="*/ 91 w 957"/>
                <a:gd name="T57" fmla="*/ 198 h 2622"/>
                <a:gd name="T58" fmla="*/ 90 w 957"/>
                <a:gd name="T59" fmla="*/ 287 h 2622"/>
                <a:gd name="T60" fmla="*/ 89 w 957"/>
                <a:gd name="T61" fmla="*/ 369 h 2622"/>
                <a:gd name="T62" fmla="*/ 86 w 957"/>
                <a:gd name="T63" fmla="*/ 444 h 2622"/>
                <a:gd name="T64" fmla="*/ 84 w 957"/>
                <a:gd name="T65" fmla="*/ 511 h 2622"/>
                <a:gd name="T66" fmla="*/ 80 w 957"/>
                <a:gd name="T67" fmla="*/ 570 h 2622"/>
                <a:gd name="T68" fmla="*/ 76 w 957"/>
                <a:gd name="T69" fmla="*/ 622 h 2622"/>
                <a:gd name="T70" fmla="*/ 74 w 957"/>
                <a:gd name="T71" fmla="*/ 645 h 2622"/>
                <a:gd name="T72" fmla="*/ 72 w 957"/>
                <a:gd name="T73" fmla="*/ 667 h 2622"/>
                <a:gd name="T74" fmla="*/ 69 w 957"/>
                <a:gd name="T75" fmla="*/ 686 h 2622"/>
                <a:gd name="T76" fmla="*/ 67 w 957"/>
                <a:gd name="T77" fmla="*/ 704 h 2622"/>
                <a:gd name="T78" fmla="*/ 149 w 957"/>
                <a:gd name="T79" fmla="*/ 711 h 26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7"/>
                <a:gd name="T121" fmla="*/ 0 h 2622"/>
                <a:gd name="T122" fmla="*/ 957 w 957"/>
                <a:gd name="T123" fmla="*/ 2622 h 26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7" h="2622">
                  <a:moveTo>
                    <a:pt x="782" y="2074"/>
                  </a:moveTo>
                  <a:lnTo>
                    <a:pt x="173" y="2045"/>
                  </a:lnTo>
                  <a:lnTo>
                    <a:pt x="173" y="2584"/>
                  </a:lnTo>
                  <a:lnTo>
                    <a:pt x="0" y="2575"/>
                  </a:lnTo>
                  <a:lnTo>
                    <a:pt x="0" y="1595"/>
                  </a:lnTo>
                  <a:lnTo>
                    <a:pt x="87" y="1599"/>
                  </a:lnTo>
                  <a:lnTo>
                    <a:pt x="100" y="1559"/>
                  </a:lnTo>
                  <a:lnTo>
                    <a:pt x="113" y="1512"/>
                  </a:lnTo>
                  <a:lnTo>
                    <a:pt x="125" y="1461"/>
                  </a:lnTo>
                  <a:lnTo>
                    <a:pt x="137" y="1404"/>
                  </a:lnTo>
                  <a:lnTo>
                    <a:pt x="148" y="1341"/>
                  </a:lnTo>
                  <a:lnTo>
                    <a:pt x="158" y="1272"/>
                  </a:lnTo>
                  <a:lnTo>
                    <a:pt x="168" y="1199"/>
                  </a:lnTo>
                  <a:lnTo>
                    <a:pt x="178" y="1121"/>
                  </a:lnTo>
                  <a:lnTo>
                    <a:pt x="186" y="1031"/>
                  </a:lnTo>
                  <a:lnTo>
                    <a:pt x="193" y="930"/>
                  </a:lnTo>
                  <a:lnTo>
                    <a:pt x="200" y="811"/>
                  </a:lnTo>
                  <a:lnTo>
                    <a:pt x="206" y="679"/>
                  </a:lnTo>
                  <a:lnTo>
                    <a:pt x="215" y="368"/>
                  </a:lnTo>
                  <a:lnTo>
                    <a:pt x="220" y="0"/>
                  </a:lnTo>
                  <a:lnTo>
                    <a:pt x="870" y="31"/>
                  </a:lnTo>
                  <a:lnTo>
                    <a:pt x="870" y="1636"/>
                  </a:lnTo>
                  <a:lnTo>
                    <a:pt x="956" y="1641"/>
                  </a:lnTo>
                  <a:lnTo>
                    <a:pt x="956" y="2621"/>
                  </a:lnTo>
                  <a:lnTo>
                    <a:pt x="782" y="2613"/>
                  </a:lnTo>
                  <a:lnTo>
                    <a:pt x="782" y="2074"/>
                  </a:lnTo>
                  <a:close/>
                  <a:moveTo>
                    <a:pt x="659" y="1626"/>
                  </a:moveTo>
                  <a:lnTo>
                    <a:pt x="660" y="465"/>
                  </a:lnTo>
                  <a:lnTo>
                    <a:pt x="402" y="453"/>
                  </a:lnTo>
                  <a:lnTo>
                    <a:pt x="397" y="657"/>
                  </a:lnTo>
                  <a:lnTo>
                    <a:pt x="391" y="844"/>
                  </a:lnTo>
                  <a:lnTo>
                    <a:pt x="381" y="1015"/>
                  </a:lnTo>
                  <a:lnTo>
                    <a:pt x="369" y="1168"/>
                  </a:lnTo>
                  <a:lnTo>
                    <a:pt x="354" y="1303"/>
                  </a:lnTo>
                  <a:lnTo>
                    <a:pt x="337" y="1423"/>
                  </a:lnTo>
                  <a:lnTo>
                    <a:pt x="328" y="1475"/>
                  </a:lnTo>
                  <a:lnTo>
                    <a:pt x="318" y="1524"/>
                  </a:lnTo>
                  <a:lnTo>
                    <a:pt x="306" y="1569"/>
                  </a:lnTo>
                  <a:lnTo>
                    <a:pt x="295" y="1609"/>
                  </a:lnTo>
                  <a:lnTo>
                    <a:pt x="659" y="1626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AutoShape 37"/>
            <p:cNvSpPr>
              <a:spLocks noChangeArrowheads="1"/>
            </p:cNvSpPr>
            <p:nvPr/>
          </p:nvSpPr>
          <p:spPr bwMode="auto">
            <a:xfrm>
              <a:off x="2848" y="1220"/>
              <a:ext cx="178" cy="1249"/>
            </a:xfrm>
            <a:custGeom>
              <a:avLst/>
              <a:gdLst>
                <a:gd name="T0" fmla="*/ 47 w 785"/>
                <a:gd name="T1" fmla="*/ 128 h 2856"/>
                <a:gd name="T2" fmla="*/ 52 w 785"/>
                <a:gd name="T3" fmla="*/ 98 h 2856"/>
                <a:gd name="T4" fmla="*/ 65 w 785"/>
                <a:gd name="T5" fmla="*/ 49 h 2856"/>
                <a:gd name="T6" fmla="*/ 80 w 785"/>
                <a:gd name="T7" fmla="*/ 15 h 2856"/>
                <a:gd name="T8" fmla="*/ 97 w 785"/>
                <a:gd name="T9" fmla="*/ 1 h 2856"/>
                <a:gd name="T10" fmla="*/ 113 w 785"/>
                <a:gd name="T11" fmla="*/ 5 h 2856"/>
                <a:gd name="T12" fmla="*/ 128 w 785"/>
                <a:gd name="T13" fmla="*/ 25 h 2856"/>
                <a:gd name="T14" fmla="*/ 141 w 785"/>
                <a:gd name="T15" fmla="*/ 61 h 2856"/>
                <a:gd name="T16" fmla="*/ 156 w 785"/>
                <a:gd name="T17" fmla="*/ 126 h 2856"/>
                <a:gd name="T18" fmla="*/ 165 w 785"/>
                <a:gd name="T19" fmla="*/ 194 h 2856"/>
                <a:gd name="T20" fmla="*/ 175 w 785"/>
                <a:gd name="T21" fmla="*/ 318 h 2856"/>
                <a:gd name="T22" fmla="*/ 177 w 785"/>
                <a:gd name="T23" fmla="*/ 523 h 2856"/>
                <a:gd name="T24" fmla="*/ 169 w 785"/>
                <a:gd name="T25" fmla="*/ 709 h 2856"/>
                <a:gd name="T26" fmla="*/ 161 w 785"/>
                <a:gd name="T27" fmla="*/ 783 h 2856"/>
                <a:gd name="T28" fmla="*/ 147 w 785"/>
                <a:gd name="T29" fmla="*/ 857 h 2856"/>
                <a:gd name="T30" fmla="*/ 134 w 785"/>
                <a:gd name="T31" fmla="*/ 898 h 2856"/>
                <a:gd name="T32" fmla="*/ 120 w 785"/>
                <a:gd name="T33" fmla="*/ 924 h 2856"/>
                <a:gd name="T34" fmla="*/ 105 w 785"/>
                <a:gd name="T35" fmla="*/ 934 h 2856"/>
                <a:gd name="T36" fmla="*/ 90 w 785"/>
                <a:gd name="T37" fmla="*/ 928 h 2856"/>
                <a:gd name="T38" fmla="*/ 77 w 785"/>
                <a:gd name="T39" fmla="*/ 910 h 2856"/>
                <a:gd name="T40" fmla="*/ 65 w 785"/>
                <a:gd name="T41" fmla="*/ 873 h 2856"/>
                <a:gd name="T42" fmla="*/ 50 w 785"/>
                <a:gd name="T43" fmla="*/ 806 h 2856"/>
                <a:gd name="T44" fmla="*/ 0 w 785"/>
                <a:gd name="T45" fmla="*/ 1244 h 2856"/>
                <a:gd name="T46" fmla="*/ 48 w 785"/>
                <a:gd name="T47" fmla="*/ 516 h 2856"/>
                <a:gd name="T48" fmla="*/ 51 w 785"/>
                <a:gd name="T49" fmla="*/ 578 h 2856"/>
                <a:gd name="T50" fmla="*/ 56 w 785"/>
                <a:gd name="T51" fmla="*/ 639 h 2856"/>
                <a:gd name="T52" fmla="*/ 63 w 785"/>
                <a:gd name="T53" fmla="*/ 687 h 2856"/>
                <a:gd name="T54" fmla="*/ 71 w 785"/>
                <a:gd name="T55" fmla="*/ 720 h 2856"/>
                <a:gd name="T56" fmla="*/ 79 w 785"/>
                <a:gd name="T57" fmla="*/ 736 h 2856"/>
                <a:gd name="T58" fmla="*/ 87 w 785"/>
                <a:gd name="T59" fmla="*/ 744 h 2856"/>
                <a:gd name="T60" fmla="*/ 96 w 785"/>
                <a:gd name="T61" fmla="*/ 743 h 2856"/>
                <a:gd name="T62" fmla="*/ 103 w 785"/>
                <a:gd name="T63" fmla="*/ 733 h 2856"/>
                <a:gd name="T64" fmla="*/ 110 w 785"/>
                <a:gd name="T65" fmla="*/ 715 h 2856"/>
                <a:gd name="T66" fmla="*/ 117 w 785"/>
                <a:gd name="T67" fmla="*/ 680 h 2856"/>
                <a:gd name="T68" fmla="*/ 122 w 785"/>
                <a:gd name="T69" fmla="*/ 642 h 2856"/>
                <a:gd name="T70" fmla="*/ 127 w 785"/>
                <a:gd name="T71" fmla="*/ 566 h 2856"/>
                <a:gd name="T72" fmla="*/ 129 w 785"/>
                <a:gd name="T73" fmla="*/ 431 h 2856"/>
                <a:gd name="T74" fmla="*/ 124 w 785"/>
                <a:gd name="T75" fmla="*/ 318 h 2856"/>
                <a:gd name="T76" fmla="*/ 120 w 785"/>
                <a:gd name="T77" fmla="*/ 275 h 2856"/>
                <a:gd name="T78" fmla="*/ 113 w 785"/>
                <a:gd name="T79" fmla="*/ 234 h 2856"/>
                <a:gd name="T80" fmla="*/ 106 w 785"/>
                <a:gd name="T81" fmla="*/ 209 h 2856"/>
                <a:gd name="T82" fmla="*/ 99 w 785"/>
                <a:gd name="T83" fmla="*/ 194 h 2856"/>
                <a:gd name="T84" fmla="*/ 91 w 785"/>
                <a:gd name="T85" fmla="*/ 186 h 2856"/>
                <a:gd name="T86" fmla="*/ 80 w 785"/>
                <a:gd name="T87" fmla="*/ 189 h 2856"/>
                <a:gd name="T88" fmla="*/ 72 w 785"/>
                <a:gd name="T89" fmla="*/ 201 h 2856"/>
                <a:gd name="T90" fmla="*/ 65 w 785"/>
                <a:gd name="T91" fmla="*/ 221 h 2856"/>
                <a:gd name="T92" fmla="*/ 58 w 785"/>
                <a:gd name="T93" fmla="*/ 258 h 2856"/>
                <a:gd name="T94" fmla="*/ 53 w 785"/>
                <a:gd name="T95" fmla="*/ 297 h 2856"/>
                <a:gd name="T96" fmla="*/ 50 w 785"/>
                <a:gd name="T97" fmla="*/ 342 h 2856"/>
                <a:gd name="T98" fmla="*/ 48 w 785"/>
                <a:gd name="T99" fmla="*/ 447 h 28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5"/>
                <a:gd name="T151" fmla="*/ 0 h 2856"/>
                <a:gd name="T152" fmla="*/ 785 w 785"/>
                <a:gd name="T153" fmla="*/ 2856 h 28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5" h="2856">
                  <a:moveTo>
                    <a:pt x="0" y="21"/>
                  </a:moveTo>
                  <a:lnTo>
                    <a:pt x="198" y="31"/>
                  </a:lnTo>
                  <a:lnTo>
                    <a:pt x="198" y="330"/>
                  </a:lnTo>
                  <a:lnTo>
                    <a:pt x="208" y="292"/>
                  </a:lnTo>
                  <a:lnTo>
                    <a:pt x="219" y="257"/>
                  </a:lnTo>
                  <a:lnTo>
                    <a:pt x="220" y="253"/>
                  </a:lnTo>
                  <a:lnTo>
                    <a:pt x="220" y="250"/>
                  </a:lnTo>
                  <a:lnTo>
                    <a:pt x="230" y="225"/>
                  </a:lnTo>
                  <a:lnTo>
                    <a:pt x="243" y="194"/>
                  </a:lnTo>
                  <a:lnTo>
                    <a:pt x="256" y="164"/>
                  </a:lnTo>
                  <a:lnTo>
                    <a:pt x="271" y="136"/>
                  </a:lnTo>
                  <a:lnTo>
                    <a:pt x="286" y="111"/>
                  </a:lnTo>
                  <a:lnTo>
                    <a:pt x="302" y="88"/>
                  </a:lnTo>
                  <a:lnTo>
                    <a:pt x="319" y="67"/>
                  </a:lnTo>
                  <a:lnTo>
                    <a:pt x="336" y="49"/>
                  </a:lnTo>
                  <a:lnTo>
                    <a:pt x="354" y="34"/>
                  </a:lnTo>
                  <a:lnTo>
                    <a:pt x="371" y="20"/>
                  </a:lnTo>
                  <a:lnTo>
                    <a:pt x="390" y="12"/>
                  </a:lnTo>
                  <a:lnTo>
                    <a:pt x="410" y="5"/>
                  </a:lnTo>
                  <a:lnTo>
                    <a:pt x="429" y="2"/>
                  </a:lnTo>
                  <a:lnTo>
                    <a:pt x="449" y="0"/>
                  </a:lnTo>
                  <a:lnTo>
                    <a:pt x="467" y="1"/>
                  </a:lnTo>
                  <a:lnTo>
                    <a:pt x="483" y="7"/>
                  </a:lnTo>
                  <a:lnTo>
                    <a:pt x="500" y="12"/>
                  </a:lnTo>
                  <a:lnTo>
                    <a:pt x="516" y="20"/>
                  </a:lnTo>
                  <a:lnTo>
                    <a:pt x="532" y="30"/>
                  </a:lnTo>
                  <a:lnTo>
                    <a:pt x="548" y="43"/>
                  </a:lnTo>
                  <a:lnTo>
                    <a:pt x="564" y="58"/>
                  </a:lnTo>
                  <a:lnTo>
                    <a:pt x="579" y="75"/>
                  </a:lnTo>
                  <a:lnTo>
                    <a:pt x="593" y="95"/>
                  </a:lnTo>
                  <a:lnTo>
                    <a:pt x="608" y="117"/>
                  </a:lnTo>
                  <a:lnTo>
                    <a:pt x="622" y="139"/>
                  </a:lnTo>
                  <a:lnTo>
                    <a:pt x="635" y="166"/>
                  </a:lnTo>
                  <a:lnTo>
                    <a:pt x="649" y="193"/>
                  </a:lnTo>
                  <a:lnTo>
                    <a:pt x="661" y="224"/>
                  </a:lnTo>
                  <a:lnTo>
                    <a:pt x="686" y="289"/>
                  </a:lnTo>
                  <a:lnTo>
                    <a:pt x="698" y="325"/>
                  </a:lnTo>
                  <a:lnTo>
                    <a:pt x="708" y="364"/>
                  </a:lnTo>
                  <a:lnTo>
                    <a:pt x="719" y="402"/>
                  </a:lnTo>
                  <a:lnTo>
                    <a:pt x="729" y="443"/>
                  </a:lnTo>
                  <a:lnTo>
                    <a:pt x="737" y="486"/>
                  </a:lnTo>
                  <a:lnTo>
                    <a:pt x="746" y="532"/>
                  </a:lnTo>
                  <a:lnTo>
                    <a:pt x="759" y="628"/>
                  </a:lnTo>
                  <a:lnTo>
                    <a:pt x="770" y="728"/>
                  </a:lnTo>
                  <a:lnTo>
                    <a:pt x="778" y="837"/>
                  </a:lnTo>
                  <a:lnTo>
                    <a:pt x="782" y="952"/>
                  </a:lnTo>
                  <a:lnTo>
                    <a:pt x="784" y="1073"/>
                  </a:lnTo>
                  <a:lnTo>
                    <a:pt x="782" y="1196"/>
                  </a:lnTo>
                  <a:lnTo>
                    <a:pt x="778" y="1312"/>
                  </a:lnTo>
                  <a:lnTo>
                    <a:pt x="770" y="1423"/>
                  </a:lnTo>
                  <a:lnTo>
                    <a:pt x="760" y="1525"/>
                  </a:lnTo>
                  <a:lnTo>
                    <a:pt x="746" y="1622"/>
                  </a:lnTo>
                  <a:lnTo>
                    <a:pt x="737" y="1666"/>
                  </a:lnTo>
                  <a:lnTo>
                    <a:pt x="729" y="1709"/>
                  </a:lnTo>
                  <a:lnTo>
                    <a:pt x="720" y="1751"/>
                  </a:lnTo>
                  <a:lnTo>
                    <a:pt x="709" y="1791"/>
                  </a:lnTo>
                  <a:lnTo>
                    <a:pt x="698" y="1828"/>
                  </a:lnTo>
                  <a:lnTo>
                    <a:pt x="686" y="1863"/>
                  </a:lnTo>
                  <a:lnTo>
                    <a:pt x="661" y="1929"/>
                  </a:lnTo>
                  <a:lnTo>
                    <a:pt x="648" y="1959"/>
                  </a:lnTo>
                  <a:lnTo>
                    <a:pt x="635" y="1984"/>
                  </a:lnTo>
                  <a:lnTo>
                    <a:pt x="621" y="2010"/>
                  </a:lnTo>
                  <a:lnTo>
                    <a:pt x="607" y="2033"/>
                  </a:lnTo>
                  <a:lnTo>
                    <a:pt x="592" y="2054"/>
                  </a:lnTo>
                  <a:lnTo>
                    <a:pt x="577" y="2072"/>
                  </a:lnTo>
                  <a:lnTo>
                    <a:pt x="562" y="2085"/>
                  </a:lnTo>
                  <a:lnTo>
                    <a:pt x="546" y="2099"/>
                  </a:lnTo>
                  <a:lnTo>
                    <a:pt x="531" y="2112"/>
                  </a:lnTo>
                  <a:lnTo>
                    <a:pt x="514" y="2121"/>
                  </a:lnTo>
                  <a:lnTo>
                    <a:pt x="498" y="2127"/>
                  </a:lnTo>
                  <a:lnTo>
                    <a:pt x="482" y="2131"/>
                  </a:lnTo>
                  <a:lnTo>
                    <a:pt x="465" y="2135"/>
                  </a:lnTo>
                  <a:lnTo>
                    <a:pt x="447" y="2134"/>
                  </a:lnTo>
                  <a:lnTo>
                    <a:pt x="431" y="2134"/>
                  </a:lnTo>
                  <a:lnTo>
                    <a:pt x="415" y="2128"/>
                  </a:lnTo>
                  <a:lnTo>
                    <a:pt x="399" y="2123"/>
                  </a:lnTo>
                  <a:lnTo>
                    <a:pt x="384" y="2115"/>
                  </a:lnTo>
                  <a:lnTo>
                    <a:pt x="369" y="2105"/>
                  </a:lnTo>
                  <a:lnTo>
                    <a:pt x="355" y="2092"/>
                  </a:lnTo>
                  <a:lnTo>
                    <a:pt x="341" y="2080"/>
                  </a:lnTo>
                  <a:lnTo>
                    <a:pt x="326" y="2062"/>
                  </a:lnTo>
                  <a:lnTo>
                    <a:pt x="312" y="2043"/>
                  </a:lnTo>
                  <a:lnTo>
                    <a:pt x="299" y="2021"/>
                  </a:lnTo>
                  <a:lnTo>
                    <a:pt x="285" y="1996"/>
                  </a:lnTo>
                  <a:lnTo>
                    <a:pt x="271" y="1967"/>
                  </a:lnTo>
                  <a:lnTo>
                    <a:pt x="256" y="1935"/>
                  </a:lnTo>
                  <a:lnTo>
                    <a:pt x="242" y="1901"/>
                  </a:lnTo>
                  <a:lnTo>
                    <a:pt x="220" y="1843"/>
                  </a:lnTo>
                  <a:lnTo>
                    <a:pt x="213" y="1824"/>
                  </a:lnTo>
                  <a:lnTo>
                    <a:pt x="213" y="2855"/>
                  </a:lnTo>
                  <a:lnTo>
                    <a:pt x="0" y="2844"/>
                  </a:lnTo>
                  <a:lnTo>
                    <a:pt x="0" y="21"/>
                  </a:lnTo>
                  <a:close/>
                  <a:moveTo>
                    <a:pt x="210" y="1021"/>
                  </a:moveTo>
                  <a:lnTo>
                    <a:pt x="211" y="1105"/>
                  </a:lnTo>
                  <a:lnTo>
                    <a:pt x="213" y="1181"/>
                  </a:lnTo>
                  <a:lnTo>
                    <a:pt x="217" y="1254"/>
                  </a:lnTo>
                  <a:lnTo>
                    <a:pt x="220" y="1293"/>
                  </a:lnTo>
                  <a:lnTo>
                    <a:pt x="220" y="1295"/>
                  </a:lnTo>
                  <a:lnTo>
                    <a:pt x="223" y="1321"/>
                  </a:lnTo>
                  <a:lnTo>
                    <a:pt x="231" y="1381"/>
                  </a:lnTo>
                  <a:lnTo>
                    <a:pt x="235" y="1410"/>
                  </a:lnTo>
                  <a:lnTo>
                    <a:pt x="240" y="1438"/>
                  </a:lnTo>
                  <a:lnTo>
                    <a:pt x="245" y="1462"/>
                  </a:lnTo>
                  <a:lnTo>
                    <a:pt x="251" y="1489"/>
                  </a:lnTo>
                  <a:lnTo>
                    <a:pt x="257" y="1510"/>
                  </a:lnTo>
                  <a:lnTo>
                    <a:pt x="264" y="1532"/>
                  </a:lnTo>
                  <a:lnTo>
                    <a:pt x="278" y="1571"/>
                  </a:lnTo>
                  <a:lnTo>
                    <a:pt x="293" y="1605"/>
                  </a:lnTo>
                  <a:lnTo>
                    <a:pt x="300" y="1619"/>
                  </a:lnTo>
                  <a:lnTo>
                    <a:pt x="308" y="1634"/>
                  </a:lnTo>
                  <a:lnTo>
                    <a:pt x="315" y="1646"/>
                  </a:lnTo>
                  <a:lnTo>
                    <a:pt x="324" y="1658"/>
                  </a:lnTo>
                  <a:lnTo>
                    <a:pt x="332" y="1668"/>
                  </a:lnTo>
                  <a:lnTo>
                    <a:pt x="341" y="1676"/>
                  </a:lnTo>
                  <a:lnTo>
                    <a:pt x="349" y="1683"/>
                  </a:lnTo>
                  <a:lnTo>
                    <a:pt x="357" y="1691"/>
                  </a:lnTo>
                  <a:lnTo>
                    <a:pt x="367" y="1696"/>
                  </a:lnTo>
                  <a:lnTo>
                    <a:pt x="376" y="1699"/>
                  </a:lnTo>
                  <a:lnTo>
                    <a:pt x="385" y="1702"/>
                  </a:lnTo>
                  <a:lnTo>
                    <a:pt x="395" y="1702"/>
                  </a:lnTo>
                  <a:lnTo>
                    <a:pt x="404" y="1703"/>
                  </a:lnTo>
                  <a:lnTo>
                    <a:pt x="412" y="1701"/>
                  </a:lnTo>
                  <a:lnTo>
                    <a:pt x="422" y="1699"/>
                  </a:lnTo>
                  <a:lnTo>
                    <a:pt x="430" y="1694"/>
                  </a:lnTo>
                  <a:lnTo>
                    <a:pt x="439" y="1690"/>
                  </a:lnTo>
                  <a:lnTo>
                    <a:pt x="447" y="1683"/>
                  </a:lnTo>
                  <a:lnTo>
                    <a:pt x="454" y="1677"/>
                  </a:lnTo>
                  <a:lnTo>
                    <a:pt x="463" y="1668"/>
                  </a:lnTo>
                  <a:lnTo>
                    <a:pt x="470" y="1658"/>
                  </a:lnTo>
                  <a:lnTo>
                    <a:pt x="478" y="1647"/>
                  </a:lnTo>
                  <a:lnTo>
                    <a:pt x="485" y="1635"/>
                  </a:lnTo>
                  <a:lnTo>
                    <a:pt x="492" y="1621"/>
                  </a:lnTo>
                  <a:lnTo>
                    <a:pt x="498" y="1608"/>
                  </a:lnTo>
                  <a:lnTo>
                    <a:pt x="505" y="1591"/>
                  </a:lnTo>
                  <a:lnTo>
                    <a:pt x="518" y="1556"/>
                  </a:lnTo>
                  <a:lnTo>
                    <a:pt x="524" y="1537"/>
                  </a:lnTo>
                  <a:lnTo>
                    <a:pt x="529" y="1516"/>
                  </a:lnTo>
                  <a:lnTo>
                    <a:pt x="535" y="1493"/>
                  </a:lnTo>
                  <a:lnTo>
                    <a:pt x="539" y="1469"/>
                  </a:lnTo>
                  <a:lnTo>
                    <a:pt x="544" y="1443"/>
                  </a:lnTo>
                  <a:lnTo>
                    <a:pt x="548" y="1418"/>
                  </a:lnTo>
                  <a:lnTo>
                    <a:pt x="555" y="1359"/>
                  </a:lnTo>
                  <a:lnTo>
                    <a:pt x="560" y="1295"/>
                  </a:lnTo>
                  <a:lnTo>
                    <a:pt x="565" y="1224"/>
                  </a:lnTo>
                  <a:lnTo>
                    <a:pt x="567" y="1148"/>
                  </a:lnTo>
                  <a:lnTo>
                    <a:pt x="567" y="1065"/>
                  </a:lnTo>
                  <a:lnTo>
                    <a:pt x="567" y="986"/>
                  </a:lnTo>
                  <a:lnTo>
                    <a:pt x="565" y="915"/>
                  </a:lnTo>
                  <a:lnTo>
                    <a:pt x="560" y="848"/>
                  </a:lnTo>
                  <a:lnTo>
                    <a:pt x="555" y="784"/>
                  </a:lnTo>
                  <a:lnTo>
                    <a:pt x="548" y="727"/>
                  </a:lnTo>
                  <a:lnTo>
                    <a:pt x="543" y="700"/>
                  </a:lnTo>
                  <a:lnTo>
                    <a:pt x="539" y="676"/>
                  </a:lnTo>
                  <a:lnTo>
                    <a:pt x="534" y="652"/>
                  </a:lnTo>
                  <a:lnTo>
                    <a:pt x="529" y="628"/>
                  </a:lnTo>
                  <a:lnTo>
                    <a:pt x="524" y="607"/>
                  </a:lnTo>
                  <a:lnTo>
                    <a:pt x="517" y="587"/>
                  </a:lnTo>
                  <a:lnTo>
                    <a:pt x="504" y="551"/>
                  </a:lnTo>
                  <a:lnTo>
                    <a:pt x="497" y="534"/>
                  </a:lnTo>
                  <a:lnTo>
                    <a:pt x="490" y="520"/>
                  </a:lnTo>
                  <a:lnTo>
                    <a:pt x="482" y="505"/>
                  </a:lnTo>
                  <a:lnTo>
                    <a:pt x="475" y="490"/>
                  </a:lnTo>
                  <a:lnTo>
                    <a:pt x="468" y="478"/>
                  </a:lnTo>
                  <a:lnTo>
                    <a:pt x="460" y="468"/>
                  </a:lnTo>
                  <a:lnTo>
                    <a:pt x="452" y="458"/>
                  </a:lnTo>
                  <a:lnTo>
                    <a:pt x="444" y="451"/>
                  </a:lnTo>
                  <a:lnTo>
                    <a:pt x="436" y="443"/>
                  </a:lnTo>
                  <a:lnTo>
                    <a:pt x="426" y="436"/>
                  </a:lnTo>
                  <a:lnTo>
                    <a:pt x="418" y="431"/>
                  </a:lnTo>
                  <a:lnTo>
                    <a:pt x="410" y="428"/>
                  </a:lnTo>
                  <a:lnTo>
                    <a:pt x="400" y="425"/>
                  </a:lnTo>
                  <a:lnTo>
                    <a:pt x="391" y="425"/>
                  </a:lnTo>
                  <a:lnTo>
                    <a:pt x="371" y="426"/>
                  </a:lnTo>
                  <a:lnTo>
                    <a:pt x="363" y="428"/>
                  </a:lnTo>
                  <a:lnTo>
                    <a:pt x="354" y="432"/>
                  </a:lnTo>
                  <a:lnTo>
                    <a:pt x="344" y="437"/>
                  </a:lnTo>
                  <a:lnTo>
                    <a:pt x="336" y="443"/>
                  </a:lnTo>
                  <a:lnTo>
                    <a:pt x="327" y="450"/>
                  </a:lnTo>
                  <a:lnTo>
                    <a:pt x="319" y="459"/>
                  </a:lnTo>
                  <a:lnTo>
                    <a:pt x="312" y="468"/>
                  </a:lnTo>
                  <a:lnTo>
                    <a:pt x="303" y="480"/>
                  </a:lnTo>
                  <a:lnTo>
                    <a:pt x="296" y="491"/>
                  </a:lnTo>
                  <a:lnTo>
                    <a:pt x="288" y="505"/>
                  </a:lnTo>
                  <a:lnTo>
                    <a:pt x="282" y="519"/>
                  </a:lnTo>
                  <a:lnTo>
                    <a:pt x="274" y="535"/>
                  </a:lnTo>
                  <a:lnTo>
                    <a:pt x="261" y="570"/>
                  </a:lnTo>
                  <a:lnTo>
                    <a:pt x="255" y="589"/>
                  </a:lnTo>
                  <a:lnTo>
                    <a:pt x="249" y="610"/>
                  </a:lnTo>
                  <a:lnTo>
                    <a:pt x="243" y="631"/>
                  </a:lnTo>
                  <a:lnTo>
                    <a:pt x="239" y="655"/>
                  </a:lnTo>
                  <a:lnTo>
                    <a:pt x="234" y="678"/>
                  </a:lnTo>
                  <a:lnTo>
                    <a:pt x="229" y="704"/>
                  </a:lnTo>
                  <a:lnTo>
                    <a:pt x="223" y="759"/>
                  </a:lnTo>
                  <a:lnTo>
                    <a:pt x="220" y="777"/>
                  </a:lnTo>
                  <a:lnTo>
                    <a:pt x="220" y="782"/>
                  </a:lnTo>
                  <a:lnTo>
                    <a:pt x="217" y="818"/>
                  </a:lnTo>
                  <a:lnTo>
                    <a:pt x="213" y="881"/>
                  </a:lnTo>
                  <a:lnTo>
                    <a:pt x="211" y="948"/>
                  </a:lnTo>
                  <a:lnTo>
                    <a:pt x="210" y="1021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AutoShape 38"/>
            <p:cNvSpPr>
              <a:spLocks noChangeArrowheads="1"/>
            </p:cNvSpPr>
            <p:nvPr/>
          </p:nvSpPr>
          <p:spPr bwMode="auto">
            <a:xfrm>
              <a:off x="3041" y="1247"/>
              <a:ext cx="188" cy="1261"/>
            </a:xfrm>
            <a:custGeom>
              <a:avLst/>
              <a:gdLst>
                <a:gd name="T0" fmla="*/ 51 w 828"/>
                <a:gd name="T1" fmla="*/ 5 h 2886"/>
                <a:gd name="T2" fmla="*/ 138 w 828"/>
                <a:gd name="T3" fmla="*/ 13 h 2886"/>
                <a:gd name="T4" fmla="*/ 123 w 828"/>
                <a:gd name="T5" fmla="*/ 872 h 2886"/>
                <a:gd name="T6" fmla="*/ 109 w 828"/>
                <a:gd name="T7" fmla="*/ 1062 h 2886"/>
                <a:gd name="T8" fmla="*/ 102 w 828"/>
                <a:gd name="T9" fmla="*/ 1122 h 2886"/>
                <a:gd name="T10" fmla="*/ 99 w 828"/>
                <a:gd name="T11" fmla="*/ 1144 h 2886"/>
                <a:gd name="T12" fmla="*/ 96 w 828"/>
                <a:gd name="T13" fmla="*/ 1164 h 2886"/>
                <a:gd name="T14" fmla="*/ 93 w 828"/>
                <a:gd name="T15" fmla="*/ 1181 h 2886"/>
                <a:gd name="T16" fmla="*/ 90 w 828"/>
                <a:gd name="T17" fmla="*/ 1196 h 2886"/>
                <a:gd name="T18" fmla="*/ 86 w 828"/>
                <a:gd name="T19" fmla="*/ 1210 h 2886"/>
                <a:gd name="T20" fmla="*/ 82 w 828"/>
                <a:gd name="T21" fmla="*/ 1221 h 2886"/>
                <a:gd name="T22" fmla="*/ 78 w 828"/>
                <a:gd name="T23" fmla="*/ 1233 h 2886"/>
                <a:gd name="T24" fmla="*/ 73 w 828"/>
                <a:gd name="T25" fmla="*/ 1241 h 2886"/>
                <a:gd name="T26" fmla="*/ 68 w 828"/>
                <a:gd name="T27" fmla="*/ 1248 h 2886"/>
                <a:gd name="T28" fmla="*/ 62 w 828"/>
                <a:gd name="T29" fmla="*/ 1254 h 2886"/>
                <a:gd name="T30" fmla="*/ 56 w 828"/>
                <a:gd name="T31" fmla="*/ 1258 h 2886"/>
                <a:gd name="T32" fmla="*/ 43 w 828"/>
                <a:gd name="T33" fmla="*/ 1261 h 2886"/>
                <a:gd name="T34" fmla="*/ 30 w 828"/>
                <a:gd name="T35" fmla="*/ 1255 h 2886"/>
                <a:gd name="T36" fmla="*/ 16 w 828"/>
                <a:gd name="T37" fmla="*/ 1244 h 2886"/>
                <a:gd name="T38" fmla="*/ 17 w 828"/>
                <a:gd name="T39" fmla="*/ 1063 h 2886"/>
                <a:gd name="T40" fmla="*/ 27 w 828"/>
                <a:gd name="T41" fmla="*/ 1069 h 2886"/>
                <a:gd name="T42" fmla="*/ 32 w 828"/>
                <a:gd name="T43" fmla="*/ 1070 h 2886"/>
                <a:gd name="T44" fmla="*/ 40 w 828"/>
                <a:gd name="T45" fmla="*/ 1068 h 2886"/>
                <a:gd name="T46" fmla="*/ 44 w 828"/>
                <a:gd name="T47" fmla="*/ 1064 h 2886"/>
                <a:gd name="T48" fmla="*/ 47 w 828"/>
                <a:gd name="T49" fmla="*/ 1060 h 2886"/>
                <a:gd name="T50" fmla="*/ 50 w 828"/>
                <a:gd name="T51" fmla="*/ 1053 h 2886"/>
                <a:gd name="T52" fmla="*/ 52 w 828"/>
                <a:gd name="T53" fmla="*/ 1044 h 2886"/>
                <a:gd name="T54" fmla="*/ 55 w 828"/>
                <a:gd name="T55" fmla="*/ 1035 h 2886"/>
                <a:gd name="T56" fmla="*/ 57 w 828"/>
                <a:gd name="T57" fmla="*/ 1024 h 2886"/>
                <a:gd name="T58" fmla="*/ 61 w 828"/>
                <a:gd name="T59" fmla="*/ 998 h 2886"/>
                <a:gd name="T60" fmla="*/ 64 w 828"/>
                <a:gd name="T61" fmla="*/ 970 h 2886"/>
                <a:gd name="T62" fmla="*/ 67 w 828"/>
                <a:gd name="T63" fmla="*/ 938 h 2886"/>
                <a:gd name="T64" fmla="*/ 69 w 828"/>
                <a:gd name="T65" fmla="*/ 903 h 28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"/>
                <a:gd name="T100" fmla="*/ 0 h 2886"/>
                <a:gd name="T101" fmla="*/ 828 w 828"/>
                <a:gd name="T102" fmla="*/ 2886 h 28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" h="2886">
                  <a:moveTo>
                    <a:pt x="0" y="0"/>
                  </a:moveTo>
                  <a:lnTo>
                    <a:pt x="226" y="11"/>
                  </a:lnTo>
                  <a:lnTo>
                    <a:pt x="419" y="1473"/>
                  </a:lnTo>
                  <a:lnTo>
                    <a:pt x="606" y="29"/>
                  </a:lnTo>
                  <a:lnTo>
                    <a:pt x="827" y="40"/>
                  </a:lnTo>
                  <a:lnTo>
                    <a:pt x="543" y="1995"/>
                  </a:lnTo>
                  <a:lnTo>
                    <a:pt x="492" y="2348"/>
                  </a:lnTo>
                  <a:lnTo>
                    <a:pt x="478" y="2431"/>
                  </a:lnTo>
                  <a:lnTo>
                    <a:pt x="465" y="2506"/>
                  </a:lnTo>
                  <a:lnTo>
                    <a:pt x="451" y="2567"/>
                  </a:lnTo>
                  <a:lnTo>
                    <a:pt x="445" y="2595"/>
                  </a:lnTo>
                  <a:lnTo>
                    <a:pt x="438" y="2619"/>
                  </a:lnTo>
                  <a:lnTo>
                    <a:pt x="432" y="2642"/>
                  </a:lnTo>
                  <a:lnTo>
                    <a:pt x="425" y="2663"/>
                  </a:lnTo>
                  <a:lnTo>
                    <a:pt x="419" y="2684"/>
                  </a:lnTo>
                  <a:lnTo>
                    <a:pt x="411" y="2703"/>
                  </a:lnTo>
                  <a:lnTo>
                    <a:pt x="404" y="2721"/>
                  </a:lnTo>
                  <a:lnTo>
                    <a:pt x="396" y="2738"/>
                  </a:lnTo>
                  <a:lnTo>
                    <a:pt x="389" y="2754"/>
                  </a:lnTo>
                  <a:lnTo>
                    <a:pt x="380" y="2770"/>
                  </a:lnTo>
                  <a:lnTo>
                    <a:pt x="372" y="2784"/>
                  </a:lnTo>
                  <a:lnTo>
                    <a:pt x="363" y="2795"/>
                  </a:lnTo>
                  <a:lnTo>
                    <a:pt x="353" y="2809"/>
                  </a:lnTo>
                  <a:lnTo>
                    <a:pt x="343" y="2821"/>
                  </a:lnTo>
                  <a:lnTo>
                    <a:pt x="333" y="2830"/>
                  </a:lnTo>
                  <a:lnTo>
                    <a:pt x="323" y="2841"/>
                  </a:lnTo>
                  <a:lnTo>
                    <a:pt x="311" y="2848"/>
                  </a:lnTo>
                  <a:lnTo>
                    <a:pt x="299" y="2857"/>
                  </a:lnTo>
                  <a:lnTo>
                    <a:pt x="287" y="2863"/>
                  </a:lnTo>
                  <a:lnTo>
                    <a:pt x="275" y="2870"/>
                  </a:lnTo>
                  <a:lnTo>
                    <a:pt x="262" y="2874"/>
                  </a:lnTo>
                  <a:lnTo>
                    <a:pt x="248" y="2878"/>
                  </a:lnTo>
                  <a:lnTo>
                    <a:pt x="220" y="2884"/>
                  </a:lnTo>
                  <a:lnTo>
                    <a:pt x="191" y="2885"/>
                  </a:lnTo>
                  <a:lnTo>
                    <a:pt x="160" y="2881"/>
                  </a:lnTo>
                  <a:lnTo>
                    <a:pt x="130" y="2872"/>
                  </a:lnTo>
                  <a:lnTo>
                    <a:pt x="100" y="2861"/>
                  </a:lnTo>
                  <a:lnTo>
                    <a:pt x="70" y="2846"/>
                  </a:lnTo>
                  <a:lnTo>
                    <a:pt x="52" y="2420"/>
                  </a:lnTo>
                  <a:lnTo>
                    <a:pt x="76" y="2433"/>
                  </a:lnTo>
                  <a:lnTo>
                    <a:pt x="99" y="2441"/>
                  </a:lnTo>
                  <a:lnTo>
                    <a:pt x="121" y="2447"/>
                  </a:lnTo>
                  <a:lnTo>
                    <a:pt x="131" y="2450"/>
                  </a:lnTo>
                  <a:lnTo>
                    <a:pt x="141" y="2450"/>
                  </a:lnTo>
                  <a:lnTo>
                    <a:pt x="159" y="2449"/>
                  </a:lnTo>
                  <a:lnTo>
                    <a:pt x="176" y="2445"/>
                  </a:lnTo>
                  <a:lnTo>
                    <a:pt x="184" y="2440"/>
                  </a:lnTo>
                  <a:lnTo>
                    <a:pt x="192" y="2436"/>
                  </a:lnTo>
                  <a:lnTo>
                    <a:pt x="199" y="2431"/>
                  </a:lnTo>
                  <a:lnTo>
                    <a:pt x="206" y="2425"/>
                  </a:lnTo>
                  <a:lnTo>
                    <a:pt x="212" y="2418"/>
                  </a:lnTo>
                  <a:lnTo>
                    <a:pt x="219" y="2409"/>
                  </a:lnTo>
                  <a:lnTo>
                    <a:pt x="225" y="2402"/>
                  </a:lnTo>
                  <a:lnTo>
                    <a:pt x="231" y="2390"/>
                  </a:lnTo>
                  <a:lnTo>
                    <a:pt x="237" y="2381"/>
                  </a:lnTo>
                  <a:lnTo>
                    <a:pt x="242" y="2369"/>
                  </a:lnTo>
                  <a:lnTo>
                    <a:pt x="247" y="2358"/>
                  </a:lnTo>
                  <a:lnTo>
                    <a:pt x="252" y="2344"/>
                  </a:lnTo>
                  <a:lnTo>
                    <a:pt x="260" y="2316"/>
                  </a:lnTo>
                  <a:lnTo>
                    <a:pt x="268" y="2285"/>
                  </a:lnTo>
                  <a:lnTo>
                    <a:pt x="276" y="2255"/>
                  </a:lnTo>
                  <a:lnTo>
                    <a:pt x="282" y="2219"/>
                  </a:lnTo>
                  <a:lnTo>
                    <a:pt x="289" y="2184"/>
                  </a:lnTo>
                  <a:lnTo>
                    <a:pt x="295" y="2146"/>
                  </a:lnTo>
                  <a:lnTo>
                    <a:pt x="301" y="2109"/>
                  </a:lnTo>
                  <a:lnTo>
                    <a:pt x="306" y="2066"/>
                  </a:lnTo>
                  <a:lnTo>
                    <a:pt x="0" y="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AutoShape 39"/>
            <p:cNvSpPr>
              <a:spLocks noChangeArrowheads="1"/>
            </p:cNvSpPr>
            <p:nvPr/>
          </p:nvSpPr>
          <p:spPr bwMode="auto">
            <a:xfrm>
              <a:off x="3238" y="1253"/>
              <a:ext cx="157" cy="933"/>
            </a:xfrm>
            <a:custGeom>
              <a:avLst/>
              <a:gdLst>
                <a:gd name="T0" fmla="*/ 81 w 694"/>
                <a:gd name="T1" fmla="*/ 390 h 2136"/>
                <a:gd name="T2" fmla="*/ 88 w 694"/>
                <a:gd name="T3" fmla="*/ 384 h 2136"/>
                <a:gd name="T4" fmla="*/ 94 w 694"/>
                <a:gd name="T5" fmla="*/ 372 h 2136"/>
                <a:gd name="T6" fmla="*/ 99 w 694"/>
                <a:gd name="T7" fmla="*/ 347 h 2136"/>
                <a:gd name="T8" fmla="*/ 103 w 694"/>
                <a:gd name="T9" fmla="*/ 314 h 2136"/>
                <a:gd name="T10" fmla="*/ 104 w 694"/>
                <a:gd name="T11" fmla="*/ 277 h 2136"/>
                <a:gd name="T12" fmla="*/ 103 w 694"/>
                <a:gd name="T13" fmla="*/ 237 h 2136"/>
                <a:gd name="T14" fmla="*/ 98 w 694"/>
                <a:gd name="T15" fmla="*/ 199 h 2136"/>
                <a:gd name="T16" fmla="*/ 94 w 694"/>
                <a:gd name="T17" fmla="*/ 183 h 2136"/>
                <a:gd name="T18" fmla="*/ 90 w 694"/>
                <a:gd name="T19" fmla="*/ 171 h 2136"/>
                <a:gd name="T20" fmla="*/ 82 w 694"/>
                <a:gd name="T21" fmla="*/ 163 h 2136"/>
                <a:gd name="T22" fmla="*/ 72 w 694"/>
                <a:gd name="T23" fmla="*/ 164 h 2136"/>
                <a:gd name="T24" fmla="*/ 64 w 694"/>
                <a:gd name="T25" fmla="*/ 175 h 2136"/>
                <a:gd name="T26" fmla="*/ 59 w 694"/>
                <a:gd name="T27" fmla="*/ 189 h 2136"/>
                <a:gd name="T28" fmla="*/ 55 w 694"/>
                <a:gd name="T29" fmla="*/ 214 h 2136"/>
                <a:gd name="T30" fmla="*/ 48 w 694"/>
                <a:gd name="T31" fmla="*/ 275 h 2136"/>
                <a:gd name="T32" fmla="*/ 13 w 694"/>
                <a:gd name="T33" fmla="*/ 162 h 2136"/>
                <a:gd name="T34" fmla="*/ 19 w 694"/>
                <a:gd name="T35" fmla="*/ 116 h 2136"/>
                <a:gd name="T36" fmla="*/ 29 w 694"/>
                <a:gd name="T37" fmla="*/ 70 h 2136"/>
                <a:gd name="T38" fmla="*/ 50 w 694"/>
                <a:gd name="T39" fmla="*/ 20 h 2136"/>
                <a:gd name="T40" fmla="*/ 74 w 694"/>
                <a:gd name="T41" fmla="*/ 0 h 2136"/>
                <a:gd name="T42" fmla="*/ 102 w 694"/>
                <a:gd name="T43" fmla="*/ 13 h 2136"/>
                <a:gd name="T44" fmla="*/ 124 w 694"/>
                <a:gd name="T45" fmla="*/ 53 h 2136"/>
                <a:gd name="T46" fmla="*/ 135 w 694"/>
                <a:gd name="T47" fmla="*/ 97 h 2136"/>
                <a:gd name="T48" fmla="*/ 142 w 694"/>
                <a:gd name="T49" fmla="*/ 140 h 2136"/>
                <a:gd name="T50" fmla="*/ 146 w 694"/>
                <a:gd name="T51" fmla="*/ 187 h 2136"/>
                <a:gd name="T52" fmla="*/ 149 w 694"/>
                <a:gd name="T53" fmla="*/ 239 h 2136"/>
                <a:gd name="T54" fmla="*/ 148 w 694"/>
                <a:gd name="T55" fmla="*/ 299 h 2136"/>
                <a:gd name="T56" fmla="*/ 145 w 694"/>
                <a:gd name="T57" fmla="*/ 356 h 2136"/>
                <a:gd name="T58" fmla="*/ 137 w 694"/>
                <a:gd name="T59" fmla="*/ 403 h 2136"/>
                <a:gd name="T60" fmla="*/ 124 w 694"/>
                <a:gd name="T61" fmla="*/ 444 h 2136"/>
                <a:gd name="T62" fmla="*/ 126 w 694"/>
                <a:gd name="T63" fmla="*/ 479 h 2136"/>
                <a:gd name="T64" fmla="*/ 141 w 694"/>
                <a:gd name="T65" fmla="*/ 521 h 2136"/>
                <a:gd name="T66" fmla="*/ 150 w 694"/>
                <a:gd name="T67" fmla="*/ 570 h 2136"/>
                <a:gd name="T68" fmla="*/ 155 w 694"/>
                <a:gd name="T69" fmla="*/ 609 h 2136"/>
                <a:gd name="T70" fmla="*/ 157 w 694"/>
                <a:gd name="T71" fmla="*/ 684 h 2136"/>
                <a:gd name="T72" fmla="*/ 155 w 694"/>
                <a:gd name="T73" fmla="*/ 735 h 2136"/>
                <a:gd name="T74" fmla="*/ 152 w 694"/>
                <a:gd name="T75" fmla="*/ 781 h 2136"/>
                <a:gd name="T76" fmla="*/ 145 w 694"/>
                <a:gd name="T77" fmla="*/ 823 h 2136"/>
                <a:gd name="T78" fmla="*/ 134 w 694"/>
                <a:gd name="T79" fmla="*/ 871 h 2136"/>
                <a:gd name="T80" fmla="*/ 119 w 694"/>
                <a:gd name="T81" fmla="*/ 906 h 2136"/>
                <a:gd name="T82" fmla="*/ 89 w 694"/>
                <a:gd name="T83" fmla="*/ 932 h 2136"/>
                <a:gd name="T84" fmla="*/ 57 w 694"/>
                <a:gd name="T85" fmla="*/ 922 h 2136"/>
                <a:gd name="T86" fmla="*/ 32 w 694"/>
                <a:gd name="T87" fmla="*/ 880 h 2136"/>
                <a:gd name="T88" fmla="*/ 14 w 694"/>
                <a:gd name="T89" fmla="*/ 809 h 2136"/>
                <a:gd name="T90" fmla="*/ 2 w 694"/>
                <a:gd name="T91" fmla="*/ 706 h 2136"/>
                <a:gd name="T92" fmla="*/ 47 w 694"/>
                <a:gd name="T93" fmla="*/ 672 h 2136"/>
                <a:gd name="T94" fmla="*/ 54 w 694"/>
                <a:gd name="T95" fmla="*/ 722 h 2136"/>
                <a:gd name="T96" fmla="*/ 63 w 694"/>
                <a:gd name="T97" fmla="*/ 754 h 2136"/>
                <a:gd name="T98" fmla="*/ 73 w 694"/>
                <a:gd name="T99" fmla="*/ 772 h 2136"/>
                <a:gd name="T100" fmla="*/ 86 w 694"/>
                <a:gd name="T101" fmla="*/ 773 h 2136"/>
                <a:gd name="T102" fmla="*/ 95 w 694"/>
                <a:gd name="T103" fmla="*/ 760 h 2136"/>
                <a:gd name="T104" fmla="*/ 100 w 694"/>
                <a:gd name="T105" fmla="*/ 746 h 2136"/>
                <a:gd name="T106" fmla="*/ 106 w 694"/>
                <a:gd name="T107" fmla="*/ 714 h 2136"/>
                <a:gd name="T108" fmla="*/ 108 w 694"/>
                <a:gd name="T109" fmla="*/ 693 h 2136"/>
                <a:gd name="T110" fmla="*/ 109 w 694"/>
                <a:gd name="T111" fmla="*/ 672 h 2136"/>
                <a:gd name="T112" fmla="*/ 109 w 694"/>
                <a:gd name="T113" fmla="*/ 648 h 2136"/>
                <a:gd name="T114" fmla="*/ 108 w 694"/>
                <a:gd name="T115" fmla="*/ 624 h 2136"/>
                <a:gd name="T116" fmla="*/ 106 w 694"/>
                <a:gd name="T117" fmla="*/ 603 h 2136"/>
                <a:gd name="T118" fmla="*/ 102 w 694"/>
                <a:gd name="T119" fmla="*/ 585 h 2136"/>
                <a:gd name="T120" fmla="*/ 96 w 694"/>
                <a:gd name="T121" fmla="*/ 563 h 2136"/>
                <a:gd name="T122" fmla="*/ 85 w 694"/>
                <a:gd name="T123" fmla="*/ 548 h 2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4"/>
                <a:gd name="T187" fmla="*/ 0 h 2136"/>
                <a:gd name="T188" fmla="*/ 694 w 694"/>
                <a:gd name="T189" fmla="*/ 2136 h 2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4" h="2136">
                  <a:moveTo>
                    <a:pt x="310" y="1247"/>
                  </a:moveTo>
                  <a:lnTo>
                    <a:pt x="310" y="896"/>
                  </a:lnTo>
                  <a:lnTo>
                    <a:pt x="336" y="894"/>
                  </a:lnTo>
                  <a:lnTo>
                    <a:pt x="358" y="893"/>
                  </a:lnTo>
                  <a:lnTo>
                    <a:pt x="367" y="891"/>
                  </a:lnTo>
                  <a:lnTo>
                    <a:pt x="376" y="887"/>
                  </a:lnTo>
                  <a:lnTo>
                    <a:pt x="384" y="885"/>
                  </a:lnTo>
                  <a:lnTo>
                    <a:pt x="390" y="880"/>
                  </a:lnTo>
                  <a:lnTo>
                    <a:pt x="397" y="876"/>
                  </a:lnTo>
                  <a:lnTo>
                    <a:pt x="402" y="869"/>
                  </a:lnTo>
                  <a:lnTo>
                    <a:pt x="409" y="860"/>
                  </a:lnTo>
                  <a:lnTo>
                    <a:pt x="414" y="851"/>
                  </a:lnTo>
                  <a:lnTo>
                    <a:pt x="421" y="839"/>
                  </a:lnTo>
                  <a:lnTo>
                    <a:pt x="427" y="828"/>
                  </a:lnTo>
                  <a:lnTo>
                    <a:pt x="432" y="811"/>
                  </a:lnTo>
                  <a:lnTo>
                    <a:pt x="438" y="795"/>
                  </a:lnTo>
                  <a:lnTo>
                    <a:pt x="443" y="776"/>
                  </a:lnTo>
                  <a:lnTo>
                    <a:pt x="448" y="760"/>
                  </a:lnTo>
                  <a:lnTo>
                    <a:pt x="452" y="741"/>
                  </a:lnTo>
                  <a:lnTo>
                    <a:pt x="455" y="720"/>
                  </a:lnTo>
                  <a:lnTo>
                    <a:pt x="457" y="701"/>
                  </a:lnTo>
                  <a:lnTo>
                    <a:pt x="459" y="680"/>
                  </a:lnTo>
                  <a:lnTo>
                    <a:pt x="460" y="658"/>
                  </a:lnTo>
                  <a:lnTo>
                    <a:pt x="460" y="635"/>
                  </a:lnTo>
                  <a:lnTo>
                    <a:pt x="460" y="611"/>
                  </a:lnTo>
                  <a:lnTo>
                    <a:pt x="458" y="587"/>
                  </a:lnTo>
                  <a:lnTo>
                    <a:pt x="457" y="563"/>
                  </a:lnTo>
                  <a:lnTo>
                    <a:pt x="454" y="542"/>
                  </a:lnTo>
                  <a:lnTo>
                    <a:pt x="449" y="520"/>
                  </a:lnTo>
                  <a:lnTo>
                    <a:pt x="444" y="498"/>
                  </a:lnTo>
                  <a:lnTo>
                    <a:pt x="439" y="477"/>
                  </a:lnTo>
                  <a:lnTo>
                    <a:pt x="432" y="455"/>
                  </a:lnTo>
                  <a:lnTo>
                    <a:pt x="428" y="445"/>
                  </a:lnTo>
                  <a:lnTo>
                    <a:pt x="425" y="436"/>
                  </a:lnTo>
                  <a:lnTo>
                    <a:pt x="421" y="426"/>
                  </a:lnTo>
                  <a:lnTo>
                    <a:pt x="416" y="419"/>
                  </a:lnTo>
                  <a:lnTo>
                    <a:pt x="413" y="411"/>
                  </a:lnTo>
                  <a:lnTo>
                    <a:pt x="408" y="404"/>
                  </a:lnTo>
                  <a:lnTo>
                    <a:pt x="402" y="399"/>
                  </a:lnTo>
                  <a:lnTo>
                    <a:pt x="398" y="392"/>
                  </a:lnTo>
                  <a:lnTo>
                    <a:pt x="392" y="387"/>
                  </a:lnTo>
                  <a:lnTo>
                    <a:pt x="386" y="384"/>
                  </a:lnTo>
                  <a:lnTo>
                    <a:pt x="375" y="376"/>
                  </a:lnTo>
                  <a:lnTo>
                    <a:pt x="362" y="373"/>
                  </a:lnTo>
                  <a:lnTo>
                    <a:pt x="349" y="370"/>
                  </a:lnTo>
                  <a:lnTo>
                    <a:pt x="339" y="370"/>
                  </a:lnTo>
                  <a:lnTo>
                    <a:pt x="329" y="372"/>
                  </a:lnTo>
                  <a:lnTo>
                    <a:pt x="319" y="376"/>
                  </a:lnTo>
                  <a:lnTo>
                    <a:pt x="309" y="380"/>
                  </a:lnTo>
                  <a:lnTo>
                    <a:pt x="300" y="385"/>
                  </a:lnTo>
                  <a:lnTo>
                    <a:pt x="291" y="394"/>
                  </a:lnTo>
                  <a:lnTo>
                    <a:pt x="282" y="400"/>
                  </a:lnTo>
                  <a:lnTo>
                    <a:pt x="273" y="412"/>
                  </a:lnTo>
                  <a:lnTo>
                    <a:pt x="270" y="419"/>
                  </a:lnTo>
                  <a:lnTo>
                    <a:pt x="265" y="426"/>
                  </a:lnTo>
                  <a:lnTo>
                    <a:pt x="261" y="433"/>
                  </a:lnTo>
                  <a:lnTo>
                    <a:pt x="258" y="442"/>
                  </a:lnTo>
                  <a:lnTo>
                    <a:pt x="253" y="451"/>
                  </a:lnTo>
                  <a:lnTo>
                    <a:pt x="249" y="463"/>
                  </a:lnTo>
                  <a:lnTo>
                    <a:pt x="242" y="489"/>
                  </a:lnTo>
                  <a:lnTo>
                    <a:pt x="234" y="517"/>
                  </a:lnTo>
                  <a:lnTo>
                    <a:pt x="227" y="552"/>
                  </a:lnTo>
                  <a:lnTo>
                    <a:pt x="220" y="587"/>
                  </a:lnTo>
                  <a:lnTo>
                    <a:pt x="213" y="630"/>
                  </a:lnTo>
                  <a:lnTo>
                    <a:pt x="33" y="524"/>
                  </a:lnTo>
                  <a:lnTo>
                    <a:pt x="40" y="458"/>
                  </a:lnTo>
                  <a:lnTo>
                    <a:pt x="50" y="399"/>
                  </a:lnTo>
                  <a:lnTo>
                    <a:pt x="56" y="371"/>
                  </a:lnTo>
                  <a:lnTo>
                    <a:pt x="61" y="342"/>
                  </a:lnTo>
                  <a:lnTo>
                    <a:pt x="68" y="317"/>
                  </a:lnTo>
                  <a:lnTo>
                    <a:pt x="75" y="291"/>
                  </a:lnTo>
                  <a:lnTo>
                    <a:pt x="83" y="265"/>
                  </a:lnTo>
                  <a:lnTo>
                    <a:pt x="90" y="242"/>
                  </a:lnTo>
                  <a:lnTo>
                    <a:pt x="99" y="221"/>
                  </a:lnTo>
                  <a:lnTo>
                    <a:pt x="108" y="200"/>
                  </a:lnTo>
                  <a:lnTo>
                    <a:pt x="128" y="160"/>
                  </a:lnTo>
                  <a:lnTo>
                    <a:pt x="149" y="126"/>
                  </a:lnTo>
                  <a:lnTo>
                    <a:pt x="172" y="96"/>
                  </a:lnTo>
                  <a:lnTo>
                    <a:pt x="196" y="69"/>
                  </a:lnTo>
                  <a:lnTo>
                    <a:pt x="219" y="46"/>
                  </a:lnTo>
                  <a:lnTo>
                    <a:pt x="245" y="28"/>
                  </a:lnTo>
                  <a:lnTo>
                    <a:pt x="271" y="15"/>
                  </a:lnTo>
                  <a:lnTo>
                    <a:pt x="297" y="7"/>
                  </a:lnTo>
                  <a:lnTo>
                    <a:pt x="325" y="1"/>
                  </a:lnTo>
                  <a:lnTo>
                    <a:pt x="353" y="0"/>
                  </a:lnTo>
                  <a:lnTo>
                    <a:pt x="388" y="4"/>
                  </a:lnTo>
                  <a:lnTo>
                    <a:pt x="422" y="13"/>
                  </a:lnTo>
                  <a:lnTo>
                    <a:pt x="453" y="29"/>
                  </a:lnTo>
                  <a:lnTo>
                    <a:pt x="482" y="49"/>
                  </a:lnTo>
                  <a:lnTo>
                    <a:pt x="509" y="74"/>
                  </a:lnTo>
                  <a:lnTo>
                    <a:pt x="534" y="104"/>
                  </a:lnTo>
                  <a:lnTo>
                    <a:pt x="546" y="121"/>
                  </a:lnTo>
                  <a:lnTo>
                    <a:pt x="557" y="138"/>
                  </a:lnTo>
                  <a:lnTo>
                    <a:pt x="568" y="158"/>
                  </a:lnTo>
                  <a:lnTo>
                    <a:pt x="578" y="180"/>
                  </a:lnTo>
                  <a:lnTo>
                    <a:pt x="597" y="223"/>
                  </a:lnTo>
                  <a:lnTo>
                    <a:pt x="605" y="247"/>
                  </a:lnTo>
                  <a:lnTo>
                    <a:pt x="612" y="271"/>
                  </a:lnTo>
                  <a:lnTo>
                    <a:pt x="620" y="296"/>
                  </a:lnTo>
                  <a:lnTo>
                    <a:pt x="626" y="320"/>
                  </a:lnTo>
                  <a:lnTo>
                    <a:pt x="633" y="346"/>
                  </a:lnTo>
                  <a:lnTo>
                    <a:pt x="638" y="372"/>
                  </a:lnTo>
                  <a:lnTo>
                    <a:pt x="642" y="399"/>
                  </a:lnTo>
                  <a:lnTo>
                    <a:pt x="647" y="427"/>
                  </a:lnTo>
                  <a:lnTo>
                    <a:pt x="651" y="456"/>
                  </a:lnTo>
                  <a:lnTo>
                    <a:pt x="654" y="485"/>
                  </a:lnTo>
                  <a:lnTo>
                    <a:pt x="655" y="516"/>
                  </a:lnTo>
                  <a:lnTo>
                    <a:pt x="657" y="547"/>
                  </a:lnTo>
                  <a:lnTo>
                    <a:pt x="658" y="578"/>
                  </a:lnTo>
                  <a:lnTo>
                    <a:pt x="658" y="608"/>
                  </a:lnTo>
                  <a:lnTo>
                    <a:pt x="657" y="649"/>
                  </a:lnTo>
                  <a:lnTo>
                    <a:pt x="656" y="684"/>
                  </a:lnTo>
                  <a:lnTo>
                    <a:pt x="654" y="720"/>
                  </a:lnTo>
                  <a:lnTo>
                    <a:pt x="650" y="755"/>
                  </a:lnTo>
                  <a:lnTo>
                    <a:pt x="645" y="786"/>
                  </a:lnTo>
                  <a:lnTo>
                    <a:pt x="639" y="816"/>
                  </a:lnTo>
                  <a:lnTo>
                    <a:pt x="632" y="845"/>
                  </a:lnTo>
                  <a:lnTo>
                    <a:pt x="624" y="870"/>
                  </a:lnTo>
                  <a:lnTo>
                    <a:pt x="614" y="896"/>
                  </a:lnTo>
                  <a:lnTo>
                    <a:pt x="604" y="922"/>
                  </a:lnTo>
                  <a:lnTo>
                    <a:pt x="592" y="945"/>
                  </a:lnTo>
                  <a:lnTo>
                    <a:pt x="580" y="970"/>
                  </a:lnTo>
                  <a:lnTo>
                    <a:pt x="565" y="993"/>
                  </a:lnTo>
                  <a:lnTo>
                    <a:pt x="550" y="1016"/>
                  </a:lnTo>
                  <a:lnTo>
                    <a:pt x="533" y="1039"/>
                  </a:lnTo>
                  <a:lnTo>
                    <a:pt x="515" y="1062"/>
                  </a:lnTo>
                  <a:lnTo>
                    <a:pt x="537" y="1080"/>
                  </a:lnTo>
                  <a:lnTo>
                    <a:pt x="556" y="1097"/>
                  </a:lnTo>
                  <a:lnTo>
                    <a:pt x="575" y="1120"/>
                  </a:lnTo>
                  <a:lnTo>
                    <a:pt x="593" y="1142"/>
                  </a:lnTo>
                  <a:lnTo>
                    <a:pt x="609" y="1166"/>
                  </a:lnTo>
                  <a:lnTo>
                    <a:pt x="624" y="1193"/>
                  </a:lnTo>
                  <a:lnTo>
                    <a:pt x="637" y="1222"/>
                  </a:lnTo>
                  <a:lnTo>
                    <a:pt x="649" y="1254"/>
                  </a:lnTo>
                  <a:lnTo>
                    <a:pt x="659" y="1287"/>
                  </a:lnTo>
                  <a:lnTo>
                    <a:pt x="664" y="1304"/>
                  </a:lnTo>
                  <a:lnTo>
                    <a:pt x="669" y="1321"/>
                  </a:lnTo>
                  <a:lnTo>
                    <a:pt x="672" y="1338"/>
                  </a:lnTo>
                  <a:lnTo>
                    <a:pt x="676" y="1357"/>
                  </a:lnTo>
                  <a:lnTo>
                    <a:pt x="683" y="1395"/>
                  </a:lnTo>
                  <a:lnTo>
                    <a:pt x="687" y="1436"/>
                  </a:lnTo>
                  <a:lnTo>
                    <a:pt x="690" y="1479"/>
                  </a:lnTo>
                  <a:lnTo>
                    <a:pt x="692" y="1522"/>
                  </a:lnTo>
                  <a:lnTo>
                    <a:pt x="693" y="1567"/>
                  </a:lnTo>
                  <a:lnTo>
                    <a:pt x="693" y="1595"/>
                  </a:lnTo>
                  <a:lnTo>
                    <a:pt x="692" y="1626"/>
                  </a:lnTo>
                  <a:lnTo>
                    <a:pt x="690" y="1655"/>
                  </a:lnTo>
                  <a:lnTo>
                    <a:pt x="687" y="1683"/>
                  </a:lnTo>
                  <a:lnTo>
                    <a:pt x="684" y="1709"/>
                  </a:lnTo>
                  <a:lnTo>
                    <a:pt x="681" y="1737"/>
                  </a:lnTo>
                  <a:lnTo>
                    <a:pt x="676" y="1763"/>
                  </a:lnTo>
                  <a:lnTo>
                    <a:pt x="671" y="1789"/>
                  </a:lnTo>
                  <a:lnTo>
                    <a:pt x="665" y="1812"/>
                  </a:lnTo>
                  <a:lnTo>
                    <a:pt x="658" y="1838"/>
                  </a:lnTo>
                  <a:lnTo>
                    <a:pt x="652" y="1862"/>
                  </a:lnTo>
                  <a:lnTo>
                    <a:pt x="643" y="1885"/>
                  </a:lnTo>
                  <a:lnTo>
                    <a:pt x="635" y="1908"/>
                  </a:lnTo>
                  <a:lnTo>
                    <a:pt x="626" y="1932"/>
                  </a:lnTo>
                  <a:lnTo>
                    <a:pt x="605" y="1973"/>
                  </a:lnTo>
                  <a:lnTo>
                    <a:pt x="594" y="1994"/>
                  </a:lnTo>
                  <a:lnTo>
                    <a:pt x="582" y="2013"/>
                  </a:lnTo>
                  <a:lnTo>
                    <a:pt x="570" y="2031"/>
                  </a:lnTo>
                  <a:lnTo>
                    <a:pt x="556" y="2047"/>
                  </a:lnTo>
                  <a:lnTo>
                    <a:pt x="528" y="2074"/>
                  </a:lnTo>
                  <a:lnTo>
                    <a:pt x="498" y="2099"/>
                  </a:lnTo>
                  <a:lnTo>
                    <a:pt x="465" y="2116"/>
                  </a:lnTo>
                  <a:lnTo>
                    <a:pt x="429" y="2126"/>
                  </a:lnTo>
                  <a:lnTo>
                    <a:pt x="392" y="2134"/>
                  </a:lnTo>
                  <a:lnTo>
                    <a:pt x="352" y="2135"/>
                  </a:lnTo>
                  <a:lnTo>
                    <a:pt x="316" y="2131"/>
                  </a:lnTo>
                  <a:lnTo>
                    <a:pt x="284" y="2122"/>
                  </a:lnTo>
                  <a:lnTo>
                    <a:pt x="252" y="2111"/>
                  </a:lnTo>
                  <a:lnTo>
                    <a:pt x="222" y="2093"/>
                  </a:lnTo>
                  <a:lnTo>
                    <a:pt x="194" y="2072"/>
                  </a:lnTo>
                  <a:lnTo>
                    <a:pt x="168" y="2045"/>
                  </a:lnTo>
                  <a:lnTo>
                    <a:pt x="143" y="2015"/>
                  </a:lnTo>
                  <a:lnTo>
                    <a:pt x="120" y="1981"/>
                  </a:lnTo>
                  <a:lnTo>
                    <a:pt x="99" y="1942"/>
                  </a:lnTo>
                  <a:lnTo>
                    <a:pt x="79" y="1898"/>
                  </a:lnTo>
                  <a:lnTo>
                    <a:pt x="62" y="1852"/>
                  </a:lnTo>
                  <a:lnTo>
                    <a:pt x="46" y="1799"/>
                  </a:lnTo>
                  <a:lnTo>
                    <a:pt x="32" y="1744"/>
                  </a:lnTo>
                  <a:lnTo>
                    <a:pt x="19" y="1682"/>
                  </a:lnTo>
                  <a:lnTo>
                    <a:pt x="9" y="1617"/>
                  </a:lnTo>
                  <a:lnTo>
                    <a:pt x="0" y="1548"/>
                  </a:lnTo>
                  <a:lnTo>
                    <a:pt x="194" y="1467"/>
                  </a:lnTo>
                  <a:lnTo>
                    <a:pt x="201" y="1503"/>
                  </a:lnTo>
                  <a:lnTo>
                    <a:pt x="207" y="1539"/>
                  </a:lnTo>
                  <a:lnTo>
                    <a:pt x="214" y="1570"/>
                  </a:lnTo>
                  <a:lnTo>
                    <a:pt x="221" y="1599"/>
                  </a:lnTo>
                  <a:lnTo>
                    <a:pt x="230" y="1625"/>
                  </a:lnTo>
                  <a:lnTo>
                    <a:pt x="238" y="1652"/>
                  </a:lnTo>
                  <a:lnTo>
                    <a:pt x="247" y="1674"/>
                  </a:lnTo>
                  <a:lnTo>
                    <a:pt x="257" y="1696"/>
                  </a:lnTo>
                  <a:lnTo>
                    <a:pt x="267" y="1713"/>
                  </a:lnTo>
                  <a:lnTo>
                    <a:pt x="277" y="1727"/>
                  </a:lnTo>
                  <a:lnTo>
                    <a:pt x="288" y="1742"/>
                  </a:lnTo>
                  <a:lnTo>
                    <a:pt x="300" y="1752"/>
                  </a:lnTo>
                  <a:lnTo>
                    <a:pt x="312" y="1762"/>
                  </a:lnTo>
                  <a:lnTo>
                    <a:pt x="324" y="1768"/>
                  </a:lnTo>
                  <a:lnTo>
                    <a:pt x="337" y="1773"/>
                  </a:lnTo>
                  <a:lnTo>
                    <a:pt x="350" y="1774"/>
                  </a:lnTo>
                  <a:lnTo>
                    <a:pt x="364" y="1772"/>
                  </a:lnTo>
                  <a:lnTo>
                    <a:pt x="378" y="1770"/>
                  </a:lnTo>
                  <a:lnTo>
                    <a:pt x="391" y="1764"/>
                  </a:lnTo>
                  <a:lnTo>
                    <a:pt x="403" y="1757"/>
                  </a:lnTo>
                  <a:lnTo>
                    <a:pt x="415" y="1746"/>
                  </a:lnTo>
                  <a:lnTo>
                    <a:pt x="421" y="1739"/>
                  </a:lnTo>
                  <a:lnTo>
                    <a:pt x="426" y="1732"/>
                  </a:lnTo>
                  <a:lnTo>
                    <a:pt x="431" y="1725"/>
                  </a:lnTo>
                  <a:lnTo>
                    <a:pt x="436" y="1716"/>
                  </a:lnTo>
                  <a:lnTo>
                    <a:pt x="441" y="1707"/>
                  </a:lnTo>
                  <a:lnTo>
                    <a:pt x="445" y="1697"/>
                  </a:lnTo>
                  <a:lnTo>
                    <a:pt x="454" y="1677"/>
                  </a:lnTo>
                  <a:lnTo>
                    <a:pt x="461" y="1655"/>
                  </a:lnTo>
                  <a:lnTo>
                    <a:pt x="467" y="1634"/>
                  </a:lnTo>
                  <a:lnTo>
                    <a:pt x="470" y="1623"/>
                  </a:lnTo>
                  <a:lnTo>
                    <a:pt x="472" y="1611"/>
                  </a:lnTo>
                  <a:lnTo>
                    <a:pt x="474" y="1599"/>
                  </a:lnTo>
                  <a:lnTo>
                    <a:pt x="476" y="1587"/>
                  </a:lnTo>
                  <a:lnTo>
                    <a:pt x="478" y="1576"/>
                  </a:lnTo>
                  <a:lnTo>
                    <a:pt x="479" y="1564"/>
                  </a:lnTo>
                  <a:lnTo>
                    <a:pt x="481" y="1550"/>
                  </a:lnTo>
                  <a:lnTo>
                    <a:pt x="481" y="1538"/>
                  </a:lnTo>
                  <a:lnTo>
                    <a:pt x="482" y="1526"/>
                  </a:lnTo>
                  <a:lnTo>
                    <a:pt x="482" y="1512"/>
                  </a:lnTo>
                  <a:lnTo>
                    <a:pt x="482" y="1497"/>
                  </a:lnTo>
                  <a:lnTo>
                    <a:pt x="481" y="1483"/>
                  </a:lnTo>
                  <a:lnTo>
                    <a:pt x="481" y="1469"/>
                  </a:lnTo>
                  <a:lnTo>
                    <a:pt x="480" y="1455"/>
                  </a:lnTo>
                  <a:lnTo>
                    <a:pt x="478" y="1440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4"/>
                  </a:lnTo>
                  <a:lnTo>
                    <a:pt x="470" y="1392"/>
                  </a:lnTo>
                  <a:lnTo>
                    <a:pt x="468" y="1380"/>
                  </a:lnTo>
                  <a:lnTo>
                    <a:pt x="464" y="1371"/>
                  </a:lnTo>
                  <a:lnTo>
                    <a:pt x="461" y="1361"/>
                  </a:lnTo>
                  <a:lnTo>
                    <a:pt x="457" y="1349"/>
                  </a:lnTo>
                  <a:lnTo>
                    <a:pt x="453" y="1339"/>
                  </a:lnTo>
                  <a:lnTo>
                    <a:pt x="449" y="1332"/>
                  </a:lnTo>
                  <a:lnTo>
                    <a:pt x="444" y="1322"/>
                  </a:lnTo>
                  <a:lnTo>
                    <a:pt x="435" y="1305"/>
                  </a:lnTo>
                  <a:lnTo>
                    <a:pt x="424" y="1290"/>
                  </a:lnTo>
                  <a:lnTo>
                    <a:pt x="413" y="1278"/>
                  </a:lnTo>
                  <a:lnTo>
                    <a:pt x="401" y="1268"/>
                  </a:lnTo>
                  <a:lnTo>
                    <a:pt x="388" y="1260"/>
                  </a:lnTo>
                  <a:lnTo>
                    <a:pt x="375" y="1255"/>
                  </a:lnTo>
                  <a:lnTo>
                    <a:pt x="361" y="1249"/>
                  </a:lnTo>
                  <a:lnTo>
                    <a:pt x="346" y="1249"/>
                  </a:lnTo>
                  <a:lnTo>
                    <a:pt x="310" y="1247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AutoShape 40"/>
            <p:cNvSpPr>
              <a:spLocks noChangeArrowheads="1"/>
            </p:cNvSpPr>
            <p:nvPr/>
          </p:nvSpPr>
          <p:spPr bwMode="auto">
            <a:xfrm>
              <a:off x="3435" y="1283"/>
              <a:ext cx="176" cy="905"/>
            </a:xfrm>
            <a:custGeom>
              <a:avLst/>
              <a:gdLst>
                <a:gd name="T0" fmla="*/ 48 w 777"/>
                <a:gd name="T1" fmla="*/ 4 h 2069"/>
                <a:gd name="T2" fmla="*/ 96 w 777"/>
                <a:gd name="T3" fmla="*/ 381 h 2069"/>
                <a:gd name="T4" fmla="*/ 122 w 777"/>
                <a:gd name="T5" fmla="*/ 388 h 2069"/>
                <a:gd name="T6" fmla="*/ 132 w 777"/>
                <a:gd name="T7" fmla="*/ 395 h 2069"/>
                <a:gd name="T8" fmla="*/ 140 w 777"/>
                <a:gd name="T9" fmla="*/ 405 h 2069"/>
                <a:gd name="T10" fmla="*/ 147 w 777"/>
                <a:gd name="T11" fmla="*/ 419 h 2069"/>
                <a:gd name="T12" fmla="*/ 154 w 777"/>
                <a:gd name="T13" fmla="*/ 438 h 2069"/>
                <a:gd name="T14" fmla="*/ 160 w 777"/>
                <a:gd name="T15" fmla="*/ 463 h 2069"/>
                <a:gd name="T16" fmla="*/ 166 w 777"/>
                <a:gd name="T17" fmla="*/ 494 h 2069"/>
                <a:gd name="T18" fmla="*/ 170 w 777"/>
                <a:gd name="T19" fmla="*/ 530 h 2069"/>
                <a:gd name="T20" fmla="*/ 173 w 777"/>
                <a:gd name="T21" fmla="*/ 567 h 2069"/>
                <a:gd name="T22" fmla="*/ 175 w 777"/>
                <a:gd name="T23" fmla="*/ 608 h 2069"/>
                <a:gd name="T24" fmla="*/ 176 w 777"/>
                <a:gd name="T25" fmla="*/ 651 h 2069"/>
                <a:gd name="T26" fmla="*/ 175 w 777"/>
                <a:gd name="T27" fmla="*/ 697 h 2069"/>
                <a:gd name="T28" fmla="*/ 174 w 777"/>
                <a:gd name="T29" fmla="*/ 725 h 2069"/>
                <a:gd name="T30" fmla="*/ 172 w 777"/>
                <a:gd name="T31" fmla="*/ 752 h 2069"/>
                <a:gd name="T32" fmla="*/ 170 w 777"/>
                <a:gd name="T33" fmla="*/ 776 h 2069"/>
                <a:gd name="T34" fmla="*/ 167 w 777"/>
                <a:gd name="T35" fmla="*/ 798 h 2069"/>
                <a:gd name="T36" fmla="*/ 164 w 777"/>
                <a:gd name="T37" fmla="*/ 818 h 2069"/>
                <a:gd name="T38" fmla="*/ 160 w 777"/>
                <a:gd name="T39" fmla="*/ 836 h 2069"/>
                <a:gd name="T40" fmla="*/ 155 w 777"/>
                <a:gd name="T41" fmla="*/ 853 h 2069"/>
                <a:gd name="T42" fmla="*/ 150 w 777"/>
                <a:gd name="T43" fmla="*/ 865 h 2069"/>
                <a:gd name="T44" fmla="*/ 142 w 777"/>
                <a:gd name="T45" fmla="*/ 882 h 2069"/>
                <a:gd name="T46" fmla="*/ 128 w 777"/>
                <a:gd name="T47" fmla="*/ 898 h 2069"/>
                <a:gd name="T48" fmla="*/ 112 w 777"/>
                <a:gd name="T49" fmla="*/ 905 h 2069"/>
                <a:gd name="T50" fmla="*/ 0 w 777"/>
                <a:gd name="T51" fmla="*/ 895 h 2069"/>
                <a:gd name="T52" fmla="*/ 48 w 777"/>
                <a:gd name="T53" fmla="*/ 750 h 2069"/>
                <a:gd name="T54" fmla="*/ 98 w 777"/>
                <a:gd name="T55" fmla="*/ 754 h 2069"/>
                <a:gd name="T56" fmla="*/ 107 w 777"/>
                <a:gd name="T57" fmla="*/ 750 h 2069"/>
                <a:gd name="T58" fmla="*/ 112 w 777"/>
                <a:gd name="T59" fmla="*/ 745 h 2069"/>
                <a:gd name="T60" fmla="*/ 115 w 777"/>
                <a:gd name="T61" fmla="*/ 740 h 2069"/>
                <a:gd name="T62" fmla="*/ 117 w 777"/>
                <a:gd name="T63" fmla="*/ 734 h 2069"/>
                <a:gd name="T64" fmla="*/ 119 w 777"/>
                <a:gd name="T65" fmla="*/ 727 h 2069"/>
                <a:gd name="T66" fmla="*/ 121 w 777"/>
                <a:gd name="T67" fmla="*/ 714 h 2069"/>
                <a:gd name="T68" fmla="*/ 124 w 777"/>
                <a:gd name="T69" fmla="*/ 696 h 2069"/>
                <a:gd name="T70" fmla="*/ 125 w 777"/>
                <a:gd name="T71" fmla="*/ 676 h 2069"/>
                <a:gd name="T72" fmla="*/ 126 w 777"/>
                <a:gd name="T73" fmla="*/ 654 h 2069"/>
                <a:gd name="T74" fmla="*/ 126 w 777"/>
                <a:gd name="T75" fmla="*/ 635 h 2069"/>
                <a:gd name="T76" fmla="*/ 125 w 777"/>
                <a:gd name="T77" fmla="*/ 620 h 2069"/>
                <a:gd name="T78" fmla="*/ 125 w 777"/>
                <a:gd name="T79" fmla="*/ 605 h 2069"/>
                <a:gd name="T80" fmla="*/ 124 w 777"/>
                <a:gd name="T81" fmla="*/ 593 h 2069"/>
                <a:gd name="T82" fmla="*/ 123 w 777"/>
                <a:gd name="T83" fmla="*/ 583 h 2069"/>
                <a:gd name="T84" fmla="*/ 121 w 777"/>
                <a:gd name="T85" fmla="*/ 572 h 2069"/>
                <a:gd name="T86" fmla="*/ 119 w 777"/>
                <a:gd name="T87" fmla="*/ 563 h 2069"/>
                <a:gd name="T88" fmla="*/ 117 w 777"/>
                <a:gd name="T89" fmla="*/ 556 h 2069"/>
                <a:gd name="T90" fmla="*/ 113 w 777"/>
                <a:gd name="T91" fmla="*/ 547 h 2069"/>
                <a:gd name="T92" fmla="*/ 106 w 777"/>
                <a:gd name="T93" fmla="*/ 537 h 2069"/>
                <a:gd name="T94" fmla="*/ 97 w 777"/>
                <a:gd name="T95" fmla="*/ 530 h 2069"/>
                <a:gd name="T96" fmla="*/ 80 w 777"/>
                <a:gd name="T97" fmla="*/ 524 h 2069"/>
                <a:gd name="T98" fmla="*/ 48 w 777"/>
                <a:gd name="T99" fmla="*/ 750 h 20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7"/>
                <a:gd name="T151" fmla="*/ 0 h 2069"/>
                <a:gd name="T152" fmla="*/ 777 w 777"/>
                <a:gd name="T153" fmla="*/ 2069 h 20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7" h="2069">
                  <a:moveTo>
                    <a:pt x="0" y="0"/>
                  </a:moveTo>
                  <a:lnTo>
                    <a:pt x="213" y="10"/>
                  </a:lnTo>
                  <a:lnTo>
                    <a:pt x="213" y="860"/>
                  </a:lnTo>
                  <a:lnTo>
                    <a:pt x="426" y="870"/>
                  </a:lnTo>
                  <a:lnTo>
                    <a:pt x="486" y="875"/>
                  </a:lnTo>
                  <a:lnTo>
                    <a:pt x="537" y="887"/>
                  </a:lnTo>
                  <a:lnTo>
                    <a:pt x="561" y="893"/>
                  </a:lnTo>
                  <a:lnTo>
                    <a:pt x="582" y="904"/>
                  </a:lnTo>
                  <a:lnTo>
                    <a:pt x="602" y="912"/>
                  </a:lnTo>
                  <a:lnTo>
                    <a:pt x="620" y="925"/>
                  </a:lnTo>
                  <a:lnTo>
                    <a:pt x="636" y="940"/>
                  </a:lnTo>
                  <a:lnTo>
                    <a:pt x="651" y="957"/>
                  </a:lnTo>
                  <a:lnTo>
                    <a:pt x="666" y="977"/>
                  </a:lnTo>
                  <a:lnTo>
                    <a:pt x="681" y="1001"/>
                  </a:lnTo>
                  <a:lnTo>
                    <a:pt x="694" y="1028"/>
                  </a:lnTo>
                  <a:lnTo>
                    <a:pt x="707" y="1059"/>
                  </a:lnTo>
                  <a:lnTo>
                    <a:pt x="719" y="1093"/>
                  </a:lnTo>
                  <a:lnTo>
                    <a:pt x="731" y="1129"/>
                  </a:lnTo>
                  <a:lnTo>
                    <a:pt x="741" y="1168"/>
                  </a:lnTo>
                  <a:lnTo>
                    <a:pt x="750" y="1211"/>
                  </a:lnTo>
                  <a:lnTo>
                    <a:pt x="758" y="1252"/>
                  </a:lnTo>
                  <a:lnTo>
                    <a:pt x="764" y="1297"/>
                  </a:lnTo>
                  <a:lnTo>
                    <a:pt x="769" y="1342"/>
                  </a:lnTo>
                  <a:lnTo>
                    <a:pt x="773" y="1390"/>
                  </a:lnTo>
                  <a:lnTo>
                    <a:pt x="775" y="1438"/>
                  </a:lnTo>
                  <a:lnTo>
                    <a:pt x="776" y="1488"/>
                  </a:lnTo>
                  <a:lnTo>
                    <a:pt x="775" y="1559"/>
                  </a:lnTo>
                  <a:lnTo>
                    <a:pt x="773" y="1594"/>
                  </a:lnTo>
                  <a:lnTo>
                    <a:pt x="771" y="1627"/>
                  </a:lnTo>
                  <a:lnTo>
                    <a:pt x="768" y="1658"/>
                  </a:lnTo>
                  <a:lnTo>
                    <a:pt x="764" y="1689"/>
                  </a:lnTo>
                  <a:lnTo>
                    <a:pt x="761" y="1720"/>
                  </a:lnTo>
                  <a:lnTo>
                    <a:pt x="756" y="1748"/>
                  </a:lnTo>
                  <a:lnTo>
                    <a:pt x="750" y="1774"/>
                  </a:lnTo>
                  <a:lnTo>
                    <a:pt x="745" y="1800"/>
                  </a:lnTo>
                  <a:lnTo>
                    <a:pt x="738" y="1825"/>
                  </a:lnTo>
                  <a:lnTo>
                    <a:pt x="731" y="1849"/>
                  </a:lnTo>
                  <a:lnTo>
                    <a:pt x="723" y="1870"/>
                  </a:lnTo>
                  <a:lnTo>
                    <a:pt x="715" y="1891"/>
                  </a:lnTo>
                  <a:lnTo>
                    <a:pt x="705" y="1912"/>
                  </a:lnTo>
                  <a:lnTo>
                    <a:pt x="696" y="1930"/>
                  </a:lnTo>
                  <a:lnTo>
                    <a:pt x="686" y="1949"/>
                  </a:lnTo>
                  <a:lnTo>
                    <a:pt x="675" y="1965"/>
                  </a:lnTo>
                  <a:lnTo>
                    <a:pt x="663" y="1978"/>
                  </a:lnTo>
                  <a:lnTo>
                    <a:pt x="651" y="1994"/>
                  </a:lnTo>
                  <a:lnTo>
                    <a:pt x="625" y="2017"/>
                  </a:lnTo>
                  <a:lnTo>
                    <a:pt x="596" y="2037"/>
                  </a:lnTo>
                  <a:lnTo>
                    <a:pt x="564" y="2052"/>
                  </a:lnTo>
                  <a:lnTo>
                    <a:pt x="531" y="2062"/>
                  </a:lnTo>
                  <a:lnTo>
                    <a:pt x="494" y="2068"/>
                  </a:lnTo>
                  <a:lnTo>
                    <a:pt x="456" y="2068"/>
                  </a:lnTo>
                  <a:lnTo>
                    <a:pt x="0" y="2046"/>
                  </a:lnTo>
                  <a:lnTo>
                    <a:pt x="0" y="0"/>
                  </a:lnTo>
                  <a:close/>
                  <a:moveTo>
                    <a:pt x="213" y="1715"/>
                  </a:moveTo>
                  <a:lnTo>
                    <a:pt x="411" y="1724"/>
                  </a:lnTo>
                  <a:lnTo>
                    <a:pt x="434" y="1723"/>
                  </a:lnTo>
                  <a:lnTo>
                    <a:pt x="453" y="1721"/>
                  </a:lnTo>
                  <a:lnTo>
                    <a:pt x="471" y="1715"/>
                  </a:lnTo>
                  <a:lnTo>
                    <a:pt x="488" y="1709"/>
                  </a:lnTo>
                  <a:lnTo>
                    <a:pt x="494" y="1704"/>
                  </a:lnTo>
                  <a:lnTo>
                    <a:pt x="501" y="1698"/>
                  </a:lnTo>
                  <a:lnTo>
                    <a:pt x="507" y="1691"/>
                  </a:lnTo>
                  <a:lnTo>
                    <a:pt x="513" y="1684"/>
                  </a:lnTo>
                  <a:lnTo>
                    <a:pt x="518" y="1677"/>
                  </a:lnTo>
                  <a:lnTo>
                    <a:pt x="522" y="1670"/>
                  </a:lnTo>
                  <a:lnTo>
                    <a:pt x="526" y="1661"/>
                  </a:lnTo>
                  <a:lnTo>
                    <a:pt x="530" y="1651"/>
                  </a:lnTo>
                  <a:lnTo>
                    <a:pt x="535" y="1633"/>
                  </a:lnTo>
                  <a:lnTo>
                    <a:pt x="541" y="1612"/>
                  </a:lnTo>
                  <a:lnTo>
                    <a:pt x="546" y="1591"/>
                  </a:lnTo>
                  <a:lnTo>
                    <a:pt x="550" y="1569"/>
                  </a:lnTo>
                  <a:lnTo>
                    <a:pt x="552" y="1546"/>
                  </a:lnTo>
                  <a:lnTo>
                    <a:pt x="554" y="1522"/>
                  </a:lnTo>
                  <a:lnTo>
                    <a:pt x="556" y="1496"/>
                  </a:lnTo>
                  <a:lnTo>
                    <a:pt x="556" y="1470"/>
                  </a:lnTo>
                  <a:lnTo>
                    <a:pt x="556" y="1451"/>
                  </a:lnTo>
                  <a:lnTo>
                    <a:pt x="555" y="1434"/>
                  </a:lnTo>
                  <a:lnTo>
                    <a:pt x="554" y="1418"/>
                  </a:lnTo>
                  <a:lnTo>
                    <a:pt x="553" y="1401"/>
                  </a:lnTo>
                  <a:lnTo>
                    <a:pt x="551" y="1384"/>
                  </a:lnTo>
                  <a:lnTo>
                    <a:pt x="550" y="1370"/>
                  </a:lnTo>
                  <a:lnTo>
                    <a:pt x="548" y="1356"/>
                  </a:lnTo>
                  <a:lnTo>
                    <a:pt x="545" y="1344"/>
                  </a:lnTo>
                  <a:lnTo>
                    <a:pt x="542" y="1332"/>
                  </a:lnTo>
                  <a:lnTo>
                    <a:pt x="538" y="1319"/>
                  </a:lnTo>
                  <a:lnTo>
                    <a:pt x="535" y="1307"/>
                  </a:lnTo>
                  <a:lnTo>
                    <a:pt x="531" y="1298"/>
                  </a:lnTo>
                  <a:lnTo>
                    <a:pt x="526" y="1288"/>
                  </a:lnTo>
                  <a:lnTo>
                    <a:pt x="521" y="1278"/>
                  </a:lnTo>
                  <a:lnTo>
                    <a:pt x="517" y="1271"/>
                  </a:lnTo>
                  <a:lnTo>
                    <a:pt x="511" y="1264"/>
                  </a:lnTo>
                  <a:lnTo>
                    <a:pt x="499" y="1251"/>
                  </a:lnTo>
                  <a:lnTo>
                    <a:pt x="484" y="1239"/>
                  </a:lnTo>
                  <a:lnTo>
                    <a:pt x="467" y="1228"/>
                  </a:lnTo>
                  <a:lnTo>
                    <a:pt x="449" y="1218"/>
                  </a:lnTo>
                  <a:lnTo>
                    <a:pt x="428" y="1212"/>
                  </a:lnTo>
                  <a:lnTo>
                    <a:pt x="405" y="1206"/>
                  </a:lnTo>
                  <a:lnTo>
                    <a:pt x="352" y="1199"/>
                  </a:lnTo>
                  <a:lnTo>
                    <a:pt x="213" y="1192"/>
                  </a:lnTo>
                  <a:lnTo>
                    <a:pt x="213" y="1715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AutoShape 41"/>
            <p:cNvSpPr>
              <a:spLocks noChangeArrowheads="1"/>
            </p:cNvSpPr>
            <p:nvPr/>
          </p:nvSpPr>
          <p:spPr bwMode="auto">
            <a:xfrm>
              <a:off x="3624" y="1309"/>
              <a:ext cx="183" cy="904"/>
            </a:xfrm>
            <a:custGeom>
              <a:avLst/>
              <a:gdLst>
                <a:gd name="T0" fmla="*/ 135 w 806"/>
                <a:gd name="T1" fmla="*/ 899 h 2068"/>
                <a:gd name="T2" fmla="*/ 126 w 806"/>
                <a:gd name="T3" fmla="*/ 526 h 2068"/>
                <a:gd name="T4" fmla="*/ 117 w 806"/>
                <a:gd name="T5" fmla="*/ 530 h 2068"/>
                <a:gd name="T6" fmla="*/ 109 w 806"/>
                <a:gd name="T7" fmla="*/ 539 h 2068"/>
                <a:gd name="T8" fmla="*/ 105 w 806"/>
                <a:gd name="T9" fmla="*/ 550 h 2068"/>
                <a:gd name="T10" fmla="*/ 99 w 806"/>
                <a:gd name="T11" fmla="*/ 574 h 2068"/>
                <a:gd name="T12" fmla="*/ 93 w 806"/>
                <a:gd name="T13" fmla="*/ 611 h 2068"/>
                <a:gd name="T14" fmla="*/ 56 w 806"/>
                <a:gd name="T15" fmla="*/ 892 h 2068"/>
                <a:gd name="T16" fmla="*/ 38 w 806"/>
                <a:gd name="T17" fmla="*/ 604 h 2068"/>
                <a:gd name="T18" fmla="*/ 49 w 806"/>
                <a:gd name="T19" fmla="*/ 543 h 2068"/>
                <a:gd name="T20" fmla="*/ 55 w 806"/>
                <a:gd name="T21" fmla="*/ 517 h 2068"/>
                <a:gd name="T22" fmla="*/ 60 w 806"/>
                <a:gd name="T23" fmla="*/ 506 h 2068"/>
                <a:gd name="T24" fmla="*/ 52 w 806"/>
                <a:gd name="T25" fmla="*/ 496 h 2068"/>
                <a:gd name="T26" fmla="*/ 43 w 806"/>
                <a:gd name="T27" fmla="*/ 481 h 2068"/>
                <a:gd name="T28" fmla="*/ 37 w 806"/>
                <a:gd name="T29" fmla="*/ 463 h 2068"/>
                <a:gd name="T30" fmla="*/ 32 w 806"/>
                <a:gd name="T31" fmla="*/ 442 h 2068"/>
                <a:gd name="T32" fmla="*/ 26 w 806"/>
                <a:gd name="T33" fmla="*/ 407 h 2068"/>
                <a:gd name="T34" fmla="*/ 19 w 806"/>
                <a:gd name="T35" fmla="*/ 346 h 2068"/>
                <a:gd name="T36" fmla="*/ 16 w 806"/>
                <a:gd name="T37" fmla="*/ 274 h 2068"/>
                <a:gd name="T38" fmla="*/ 16 w 806"/>
                <a:gd name="T39" fmla="*/ 206 h 2068"/>
                <a:gd name="T40" fmla="*/ 19 w 806"/>
                <a:gd name="T41" fmla="*/ 150 h 2068"/>
                <a:gd name="T42" fmla="*/ 24 w 806"/>
                <a:gd name="T43" fmla="*/ 100 h 2068"/>
                <a:gd name="T44" fmla="*/ 31 w 806"/>
                <a:gd name="T45" fmla="*/ 60 h 2068"/>
                <a:gd name="T46" fmla="*/ 40 w 806"/>
                <a:gd name="T47" fmla="*/ 32 h 2068"/>
                <a:gd name="T48" fmla="*/ 50 w 806"/>
                <a:gd name="T49" fmla="*/ 13 h 2068"/>
                <a:gd name="T50" fmla="*/ 64 w 806"/>
                <a:gd name="T51" fmla="*/ 3 h 2068"/>
                <a:gd name="T52" fmla="*/ 183 w 806"/>
                <a:gd name="T53" fmla="*/ 9 h 2068"/>
                <a:gd name="T54" fmla="*/ 96 w 806"/>
                <a:gd name="T55" fmla="*/ 153 h 2068"/>
                <a:gd name="T56" fmla="*/ 84 w 806"/>
                <a:gd name="T57" fmla="*/ 159 h 2068"/>
                <a:gd name="T58" fmla="*/ 77 w 806"/>
                <a:gd name="T59" fmla="*/ 168 h 2068"/>
                <a:gd name="T60" fmla="*/ 73 w 806"/>
                <a:gd name="T61" fmla="*/ 177 h 2068"/>
                <a:gd name="T62" fmla="*/ 71 w 806"/>
                <a:gd name="T63" fmla="*/ 188 h 2068"/>
                <a:gd name="T64" fmla="*/ 69 w 806"/>
                <a:gd name="T65" fmla="*/ 202 h 2068"/>
                <a:gd name="T66" fmla="*/ 67 w 806"/>
                <a:gd name="T67" fmla="*/ 217 h 2068"/>
                <a:gd name="T68" fmla="*/ 66 w 806"/>
                <a:gd name="T69" fmla="*/ 236 h 2068"/>
                <a:gd name="T70" fmla="*/ 66 w 806"/>
                <a:gd name="T71" fmla="*/ 279 h 2068"/>
                <a:gd name="T72" fmla="*/ 66 w 806"/>
                <a:gd name="T73" fmla="*/ 300 h 2068"/>
                <a:gd name="T74" fmla="*/ 67 w 806"/>
                <a:gd name="T75" fmla="*/ 318 h 2068"/>
                <a:gd name="T76" fmla="*/ 70 w 806"/>
                <a:gd name="T77" fmla="*/ 334 h 2068"/>
                <a:gd name="T78" fmla="*/ 72 w 806"/>
                <a:gd name="T79" fmla="*/ 346 h 2068"/>
                <a:gd name="T80" fmla="*/ 75 w 806"/>
                <a:gd name="T81" fmla="*/ 357 h 2068"/>
                <a:gd name="T82" fmla="*/ 82 w 806"/>
                <a:gd name="T83" fmla="*/ 371 h 2068"/>
                <a:gd name="T84" fmla="*/ 94 w 806"/>
                <a:gd name="T85" fmla="*/ 380 h 2068"/>
                <a:gd name="T86" fmla="*/ 135 w 806"/>
                <a:gd name="T87" fmla="*/ 386 h 20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6"/>
                <a:gd name="T133" fmla="*/ 0 h 2068"/>
                <a:gd name="T134" fmla="*/ 806 w 806"/>
                <a:gd name="T135" fmla="*/ 2068 h 20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6" h="2068">
                  <a:moveTo>
                    <a:pt x="805" y="20"/>
                  </a:moveTo>
                  <a:lnTo>
                    <a:pt x="805" y="2067"/>
                  </a:lnTo>
                  <a:lnTo>
                    <a:pt x="593" y="2057"/>
                  </a:lnTo>
                  <a:lnTo>
                    <a:pt x="593" y="1204"/>
                  </a:lnTo>
                  <a:lnTo>
                    <a:pt x="574" y="1203"/>
                  </a:lnTo>
                  <a:lnTo>
                    <a:pt x="557" y="1203"/>
                  </a:lnTo>
                  <a:lnTo>
                    <a:pt x="542" y="1204"/>
                  </a:lnTo>
                  <a:lnTo>
                    <a:pt x="527" y="1208"/>
                  </a:lnTo>
                  <a:lnTo>
                    <a:pt x="514" y="1212"/>
                  </a:lnTo>
                  <a:lnTo>
                    <a:pt x="502" y="1217"/>
                  </a:lnTo>
                  <a:lnTo>
                    <a:pt x="491" y="1226"/>
                  </a:lnTo>
                  <a:lnTo>
                    <a:pt x="480" y="1232"/>
                  </a:lnTo>
                  <a:lnTo>
                    <a:pt x="476" y="1239"/>
                  </a:lnTo>
                  <a:lnTo>
                    <a:pt x="472" y="1244"/>
                  </a:lnTo>
                  <a:lnTo>
                    <a:pt x="464" y="1258"/>
                  </a:lnTo>
                  <a:lnTo>
                    <a:pt x="455" y="1271"/>
                  </a:lnTo>
                  <a:lnTo>
                    <a:pt x="447" y="1292"/>
                  </a:lnTo>
                  <a:lnTo>
                    <a:pt x="438" y="1313"/>
                  </a:lnTo>
                  <a:lnTo>
                    <a:pt x="429" y="1339"/>
                  </a:lnTo>
                  <a:lnTo>
                    <a:pt x="420" y="1367"/>
                  </a:lnTo>
                  <a:lnTo>
                    <a:pt x="410" y="1397"/>
                  </a:lnTo>
                  <a:lnTo>
                    <a:pt x="401" y="1433"/>
                  </a:lnTo>
                  <a:lnTo>
                    <a:pt x="388" y="1472"/>
                  </a:lnTo>
                  <a:lnTo>
                    <a:pt x="248" y="2040"/>
                  </a:lnTo>
                  <a:lnTo>
                    <a:pt x="0" y="2028"/>
                  </a:lnTo>
                  <a:lnTo>
                    <a:pt x="153" y="1440"/>
                  </a:lnTo>
                  <a:lnTo>
                    <a:pt x="169" y="1381"/>
                  </a:lnTo>
                  <a:lnTo>
                    <a:pt x="184" y="1327"/>
                  </a:lnTo>
                  <a:lnTo>
                    <a:pt x="200" y="1283"/>
                  </a:lnTo>
                  <a:lnTo>
                    <a:pt x="215" y="1243"/>
                  </a:lnTo>
                  <a:lnTo>
                    <a:pt x="230" y="1211"/>
                  </a:lnTo>
                  <a:lnTo>
                    <a:pt x="237" y="1197"/>
                  </a:lnTo>
                  <a:lnTo>
                    <a:pt x="244" y="1183"/>
                  </a:lnTo>
                  <a:lnTo>
                    <a:pt x="251" y="1174"/>
                  </a:lnTo>
                  <a:lnTo>
                    <a:pt x="258" y="1165"/>
                  </a:lnTo>
                  <a:lnTo>
                    <a:pt x="265" y="1158"/>
                  </a:lnTo>
                  <a:lnTo>
                    <a:pt x="271" y="1153"/>
                  </a:lnTo>
                  <a:lnTo>
                    <a:pt x="250" y="1148"/>
                  </a:lnTo>
                  <a:lnTo>
                    <a:pt x="228" y="1135"/>
                  </a:lnTo>
                  <a:lnTo>
                    <a:pt x="209" y="1119"/>
                  </a:lnTo>
                  <a:lnTo>
                    <a:pt x="199" y="1110"/>
                  </a:lnTo>
                  <a:lnTo>
                    <a:pt x="190" y="1100"/>
                  </a:lnTo>
                  <a:lnTo>
                    <a:pt x="182" y="1087"/>
                  </a:lnTo>
                  <a:lnTo>
                    <a:pt x="172" y="1075"/>
                  </a:lnTo>
                  <a:lnTo>
                    <a:pt x="164" y="1060"/>
                  </a:lnTo>
                  <a:lnTo>
                    <a:pt x="156" y="1046"/>
                  </a:lnTo>
                  <a:lnTo>
                    <a:pt x="148" y="1029"/>
                  </a:lnTo>
                  <a:lnTo>
                    <a:pt x="140" y="1012"/>
                  </a:lnTo>
                  <a:lnTo>
                    <a:pt x="133" y="992"/>
                  </a:lnTo>
                  <a:lnTo>
                    <a:pt x="126" y="973"/>
                  </a:lnTo>
                  <a:lnTo>
                    <a:pt x="113" y="932"/>
                  </a:lnTo>
                  <a:lnTo>
                    <a:pt x="102" y="886"/>
                  </a:lnTo>
                  <a:lnTo>
                    <a:pt x="93" y="841"/>
                  </a:lnTo>
                  <a:lnTo>
                    <a:pt x="84" y="791"/>
                  </a:lnTo>
                  <a:lnTo>
                    <a:pt x="79" y="738"/>
                  </a:lnTo>
                  <a:lnTo>
                    <a:pt x="74" y="683"/>
                  </a:lnTo>
                  <a:lnTo>
                    <a:pt x="71" y="626"/>
                  </a:lnTo>
                  <a:lnTo>
                    <a:pt x="70" y="567"/>
                  </a:lnTo>
                  <a:lnTo>
                    <a:pt x="71" y="517"/>
                  </a:lnTo>
                  <a:lnTo>
                    <a:pt x="72" y="472"/>
                  </a:lnTo>
                  <a:lnTo>
                    <a:pt x="75" y="425"/>
                  </a:lnTo>
                  <a:lnTo>
                    <a:pt x="80" y="382"/>
                  </a:lnTo>
                  <a:lnTo>
                    <a:pt x="84" y="342"/>
                  </a:lnTo>
                  <a:lnTo>
                    <a:pt x="91" y="302"/>
                  </a:lnTo>
                  <a:lnTo>
                    <a:pt x="98" y="264"/>
                  </a:lnTo>
                  <a:lnTo>
                    <a:pt x="107" y="229"/>
                  </a:lnTo>
                  <a:lnTo>
                    <a:pt x="116" y="196"/>
                  </a:lnTo>
                  <a:lnTo>
                    <a:pt x="126" y="166"/>
                  </a:lnTo>
                  <a:lnTo>
                    <a:pt x="138" y="138"/>
                  </a:lnTo>
                  <a:lnTo>
                    <a:pt x="150" y="115"/>
                  </a:lnTo>
                  <a:lnTo>
                    <a:pt x="162" y="92"/>
                  </a:lnTo>
                  <a:lnTo>
                    <a:pt x="176" y="73"/>
                  </a:lnTo>
                  <a:lnTo>
                    <a:pt x="190" y="55"/>
                  </a:lnTo>
                  <a:lnTo>
                    <a:pt x="205" y="41"/>
                  </a:lnTo>
                  <a:lnTo>
                    <a:pt x="221" y="30"/>
                  </a:lnTo>
                  <a:lnTo>
                    <a:pt x="239" y="19"/>
                  </a:lnTo>
                  <a:lnTo>
                    <a:pt x="259" y="13"/>
                  </a:lnTo>
                  <a:lnTo>
                    <a:pt x="281" y="7"/>
                  </a:lnTo>
                  <a:lnTo>
                    <a:pt x="330" y="0"/>
                  </a:lnTo>
                  <a:lnTo>
                    <a:pt x="386" y="0"/>
                  </a:lnTo>
                  <a:lnTo>
                    <a:pt x="805" y="20"/>
                  </a:lnTo>
                  <a:close/>
                  <a:moveTo>
                    <a:pt x="593" y="357"/>
                  </a:moveTo>
                  <a:lnTo>
                    <a:pt x="441" y="349"/>
                  </a:lnTo>
                  <a:lnTo>
                    <a:pt x="421" y="349"/>
                  </a:lnTo>
                  <a:lnTo>
                    <a:pt x="402" y="352"/>
                  </a:lnTo>
                  <a:lnTo>
                    <a:pt x="384" y="356"/>
                  </a:lnTo>
                  <a:lnTo>
                    <a:pt x="369" y="363"/>
                  </a:lnTo>
                  <a:lnTo>
                    <a:pt x="355" y="369"/>
                  </a:lnTo>
                  <a:lnTo>
                    <a:pt x="342" y="380"/>
                  </a:lnTo>
                  <a:lnTo>
                    <a:pt x="337" y="385"/>
                  </a:lnTo>
                  <a:lnTo>
                    <a:pt x="332" y="392"/>
                  </a:lnTo>
                  <a:lnTo>
                    <a:pt x="327" y="399"/>
                  </a:lnTo>
                  <a:lnTo>
                    <a:pt x="323" y="406"/>
                  </a:lnTo>
                  <a:lnTo>
                    <a:pt x="319" y="412"/>
                  </a:lnTo>
                  <a:lnTo>
                    <a:pt x="315" y="422"/>
                  </a:lnTo>
                  <a:lnTo>
                    <a:pt x="311" y="431"/>
                  </a:lnTo>
                  <a:lnTo>
                    <a:pt x="308" y="440"/>
                  </a:lnTo>
                  <a:lnTo>
                    <a:pt x="305" y="450"/>
                  </a:lnTo>
                  <a:lnTo>
                    <a:pt x="302" y="462"/>
                  </a:lnTo>
                  <a:lnTo>
                    <a:pt x="299" y="473"/>
                  </a:lnTo>
                  <a:lnTo>
                    <a:pt x="297" y="485"/>
                  </a:lnTo>
                  <a:lnTo>
                    <a:pt x="295" y="497"/>
                  </a:lnTo>
                  <a:lnTo>
                    <a:pt x="293" y="511"/>
                  </a:lnTo>
                  <a:lnTo>
                    <a:pt x="292" y="525"/>
                  </a:lnTo>
                  <a:lnTo>
                    <a:pt x="290" y="539"/>
                  </a:lnTo>
                  <a:lnTo>
                    <a:pt x="289" y="572"/>
                  </a:lnTo>
                  <a:lnTo>
                    <a:pt x="288" y="606"/>
                  </a:lnTo>
                  <a:lnTo>
                    <a:pt x="289" y="639"/>
                  </a:lnTo>
                  <a:lnTo>
                    <a:pt x="289" y="656"/>
                  </a:lnTo>
                  <a:lnTo>
                    <a:pt x="291" y="672"/>
                  </a:lnTo>
                  <a:lnTo>
                    <a:pt x="292" y="687"/>
                  </a:lnTo>
                  <a:lnTo>
                    <a:pt x="294" y="701"/>
                  </a:lnTo>
                  <a:lnTo>
                    <a:pt x="296" y="715"/>
                  </a:lnTo>
                  <a:lnTo>
                    <a:pt x="297" y="727"/>
                  </a:lnTo>
                  <a:lnTo>
                    <a:pt x="300" y="739"/>
                  </a:lnTo>
                  <a:lnTo>
                    <a:pt x="303" y="751"/>
                  </a:lnTo>
                  <a:lnTo>
                    <a:pt x="307" y="763"/>
                  </a:lnTo>
                  <a:lnTo>
                    <a:pt x="310" y="773"/>
                  </a:lnTo>
                  <a:lnTo>
                    <a:pt x="313" y="783"/>
                  </a:lnTo>
                  <a:lnTo>
                    <a:pt x="317" y="792"/>
                  </a:lnTo>
                  <a:lnTo>
                    <a:pt x="322" y="802"/>
                  </a:lnTo>
                  <a:lnTo>
                    <a:pt x="326" y="809"/>
                  </a:lnTo>
                  <a:lnTo>
                    <a:pt x="331" y="817"/>
                  </a:lnTo>
                  <a:lnTo>
                    <a:pt x="337" y="824"/>
                  </a:lnTo>
                  <a:lnTo>
                    <a:pt x="349" y="837"/>
                  </a:lnTo>
                  <a:lnTo>
                    <a:pt x="362" y="849"/>
                  </a:lnTo>
                  <a:lnTo>
                    <a:pt x="378" y="857"/>
                  </a:lnTo>
                  <a:lnTo>
                    <a:pt x="394" y="865"/>
                  </a:lnTo>
                  <a:lnTo>
                    <a:pt x="412" y="870"/>
                  </a:lnTo>
                  <a:lnTo>
                    <a:pt x="432" y="876"/>
                  </a:lnTo>
                  <a:lnTo>
                    <a:pt x="453" y="877"/>
                  </a:lnTo>
                  <a:lnTo>
                    <a:pt x="593" y="884"/>
                  </a:lnTo>
                  <a:lnTo>
                    <a:pt x="593" y="357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AutoShape 42"/>
            <p:cNvSpPr>
              <a:spLocks noChangeArrowheads="1"/>
            </p:cNvSpPr>
            <p:nvPr/>
          </p:nvSpPr>
          <p:spPr bwMode="auto">
            <a:xfrm>
              <a:off x="3952" y="1330"/>
              <a:ext cx="168" cy="910"/>
            </a:xfrm>
            <a:custGeom>
              <a:avLst/>
              <a:gdLst>
                <a:gd name="T0" fmla="*/ 0 w 742"/>
                <a:gd name="T1" fmla="*/ 0 h 2083"/>
                <a:gd name="T2" fmla="*/ 46 w 742"/>
                <a:gd name="T3" fmla="*/ 4 h 2083"/>
                <a:gd name="T4" fmla="*/ 46 w 742"/>
                <a:gd name="T5" fmla="*/ 567 h 2083"/>
                <a:gd name="T6" fmla="*/ 120 w 742"/>
                <a:gd name="T7" fmla="*/ 11 h 2083"/>
                <a:gd name="T8" fmla="*/ 168 w 742"/>
                <a:gd name="T9" fmla="*/ 16 h 2083"/>
                <a:gd name="T10" fmla="*/ 168 w 742"/>
                <a:gd name="T11" fmla="*/ 910 h 2083"/>
                <a:gd name="T12" fmla="*/ 121 w 742"/>
                <a:gd name="T13" fmla="*/ 905 h 2083"/>
                <a:gd name="T14" fmla="*/ 121 w 742"/>
                <a:gd name="T15" fmla="*/ 336 h 2083"/>
                <a:gd name="T16" fmla="*/ 46 w 742"/>
                <a:gd name="T17" fmla="*/ 899 h 2083"/>
                <a:gd name="T18" fmla="*/ 0 w 742"/>
                <a:gd name="T19" fmla="*/ 894 h 2083"/>
                <a:gd name="T20" fmla="*/ 0 w 742"/>
                <a:gd name="T21" fmla="*/ 0 h 2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2"/>
                <a:gd name="T34" fmla="*/ 0 h 2083"/>
                <a:gd name="T35" fmla="*/ 742 w 742"/>
                <a:gd name="T36" fmla="*/ 2083 h 2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2" h="2083">
                  <a:moveTo>
                    <a:pt x="0" y="0"/>
                  </a:moveTo>
                  <a:lnTo>
                    <a:pt x="205" y="10"/>
                  </a:lnTo>
                  <a:lnTo>
                    <a:pt x="205" y="1297"/>
                  </a:lnTo>
                  <a:lnTo>
                    <a:pt x="532" y="26"/>
                  </a:lnTo>
                  <a:lnTo>
                    <a:pt x="741" y="36"/>
                  </a:lnTo>
                  <a:lnTo>
                    <a:pt x="741" y="2082"/>
                  </a:lnTo>
                  <a:lnTo>
                    <a:pt x="536" y="2072"/>
                  </a:lnTo>
                  <a:lnTo>
                    <a:pt x="536" y="769"/>
                  </a:lnTo>
                  <a:lnTo>
                    <a:pt x="205" y="2057"/>
                  </a:lnTo>
                  <a:lnTo>
                    <a:pt x="0" y="2047"/>
                  </a:lnTo>
                  <a:lnTo>
                    <a:pt x="0" y="0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AutoShape 43"/>
            <p:cNvSpPr>
              <a:spLocks noChangeArrowheads="1"/>
            </p:cNvSpPr>
            <p:nvPr/>
          </p:nvSpPr>
          <p:spPr bwMode="auto">
            <a:xfrm>
              <a:off x="4256" y="1328"/>
              <a:ext cx="172" cy="933"/>
            </a:xfrm>
            <a:custGeom>
              <a:avLst/>
              <a:gdLst>
                <a:gd name="T0" fmla="*/ 121 w 760"/>
                <a:gd name="T1" fmla="*/ 308 h 2136"/>
                <a:gd name="T2" fmla="*/ 118 w 760"/>
                <a:gd name="T3" fmla="*/ 264 h 2136"/>
                <a:gd name="T4" fmla="*/ 113 w 760"/>
                <a:gd name="T5" fmla="*/ 230 h 2136"/>
                <a:gd name="T6" fmla="*/ 106 w 760"/>
                <a:gd name="T7" fmla="*/ 205 h 2136"/>
                <a:gd name="T8" fmla="*/ 98 w 760"/>
                <a:gd name="T9" fmla="*/ 191 h 2136"/>
                <a:gd name="T10" fmla="*/ 89 w 760"/>
                <a:gd name="T11" fmla="*/ 186 h 2136"/>
                <a:gd name="T12" fmla="*/ 78 w 760"/>
                <a:gd name="T13" fmla="*/ 192 h 2136"/>
                <a:gd name="T14" fmla="*/ 72 w 760"/>
                <a:gd name="T15" fmla="*/ 202 h 2136"/>
                <a:gd name="T16" fmla="*/ 67 w 760"/>
                <a:gd name="T17" fmla="*/ 215 h 2136"/>
                <a:gd name="T18" fmla="*/ 63 w 760"/>
                <a:gd name="T19" fmla="*/ 233 h 2136"/>
                <a:gd name="T20" fmla="*/ 59 w 760"/>
                <a:gd name="T21" fmla="*/ 256 h 2136"/>
                <a:gd name="T22" fmla="*/ 55 w 760"/>
                <a:gd name="T23" fmla="*/ 283 h 2136"/>
                <a:gd name="T24" fmla="*/ 52 w 760"/>
                <a:gd name="T25" fmla="*/ 328 h 2136"/>
                <a:gd name="T26" fmla="*/ 49 w 760"/>
                <a:gd name="T27" fmla="*/ 417 h 2136"/>
                <a:gd name="T28" fmla="*/ 50 w 760"/>
                <a:gd name="T29" fmla="*/ 525 h 2136"/>
                <a:gd name="T30" fmla="*/ 53 w 760"/>
                <a:gd name="T31" fmla="*/ 613 h 2136"/>
                <a:gd name="T32" fmla="*/ 56 w 760"/>
                <a:gd name="T33" fmla="*/ 647 h 2136"/>
                <a:gd name="T34" fmla="*/ 60 w 760"/>
                <a:gd name="T35" fmla="*/ 675 h 2136"/>
                <a:gd name="T36" fmla="*/ 65 w 760"/>
                <a:gd name="T37" fmla="*/ 697 h 2136"/>
                <a:gd name="T38" fmla="*/ 69 w 760"/>
                <a:gd name="T39" fmla="*/ 714 h 2136"/>
                <a:gd name="T40" fmla="*/ 75 w 760"/>
                <a:gd name="T41" fmla="*/ 727 h 2136"/>
                <a:gd name="T42" fmla="*/ 81 w 760"/>
                <a:gd name="T43" fmla="*/ 736 h 2136"/>
                <a:gd name="T44" fmla="*/ 89 w 760"/>
                <a:gd name="T45" fmla="*/ 739 h 2136"/>
                <a:gd name="T46" fmla="*/ 99 w 760"/>
                <a:gd name="T47" fmla="*/ 734 h 2136"/>
                <a:gd name="T48" fmla="*/ 107 w 760"/>
                <a:gd name="T49" fmla="*/ 717 h 2136"/>
                <a:gd name="T50" fmla="*/ 111 w 760"/>
                <a:gd name="T51" fmla="*/ 706 h 2136"/>
                <a:gd name="T52" fmla="*/ 114 w 760"/>
                <a:gd name="T53" fmla="*/ 690 h 2136"/>
                <a:gd name="T54" fmla="*/ 118 w 760"/>
                <a:gd name="T55" fmla="*/ 664 h 2136"/>
                <a:gd name="T56" fmla="*/ 122 w 760"/>
                <a:gd name="T57" fmla="*/ 612 h 2136"/>
                <a:gd name="T58" fmla="*/ 172 w 760"/>
                <a:gd name="T59" fmla="*/ 607 h 2136"/>
                <a:gd name="T60" fmla="*/ 164 w 760"/>
                <a:gd name="T61" fmla="*/ 716 h 2136"/>
                <a:gd name="T62" fmla="*/ 153 w 760"/>
                <a:gd name="T63" fmla="*/ 803 h 2136"/>
                <a:gd name="T64" fmla="*/ 138 w 760"/>
                <a:gd name="T65" fmla="*/ 868 h 2136"/>
                <a:gd name="T66" fmla="*/ 119 w 760"/>
                <a:gd name="T67" fmla="*/ 911 h 2136"/>
                <a:gd name="T68" fmla="*/ 96 w 760"/>
                <a:gd name="T69" fmla="*/ 931 h 2136"/>
                <a:gd name="T70" fmla="*/ 68 w 760"/>
                <a:gd name="T71" fmla="*/ 926 h 2136"/>
                <a:gd name="T72" fmla="*/ 51 w 760"/>
                <a:gd name="T73" fmla="*/ 902 h 2136"/>
                <a:gd name="T74" fmla="*/ 40 w 760"/>
                <a:gd name="T75" fmla="*/ 875 h 2136"/>
                <a:gd name="T76" fmla="*/ 30 w 760"/>
                <a:gd name="T77" fmla="*/ 840 h 2136"/>
                <a:gd name="T78" fmla="*/ 21 w 760"/>
                <a:gd name="T79" fmla="*/ 795 h 2136"/>
                <a:gd name="T80" fmla="*/ 13 w 760"/>
                <a:gd name="T81" fmla="*/ 743 h 2136"/>
                <a:gd name="T82" fmla="*/ 7 w 760"/>
                <a:gd name="T83" fmla="*/ 685 h 2136"/>
                <a:gd name="T84" fmla="*/ 1 w 760"/>
                <a:gd name="T85" fmla="*/ 573 h 2136"/>
                <a:gd name="T86" fmla="*/ 0 w 760"/>
                <a:gd name="T87" fmla="*/ 415 h 2136"/>
                <a:gd name="T88" fmla="*/ 6 w 760"/>
                <a:gd name="T89" fmla="*/ 273 h 2136"/>
                <a:gd name="T90" fmla="*/ 11 w 760"/>
                <a:gd name="T91" fmla="*/ 211 h 2136"/>
                <a:gd name="T92" fmla="*/ 18 w 760"/>
                <a:gd name="T93" fmla="*/ 157 h 2136"/>
                <a:gd name="T94" fmla="*/ 27 w 760"/>
                <a:gd name="T95" fmla="*/ 111 h 2136"/>
                <a:gd name="T96" fmla="*/ 37 w 760"/>
                <a:gd name="T97" fmla="*/ 71 h 2136"/>
                <a:gd name="T98" fmla="*/ 48 w 760"/>
                <a:gd name="T99" fmla="*/ 41 h 2136"/>
                <a:gd name="T100" fmla="*/ 60 w 760"/>
                <a:gd name="T101" fmla="*/ 18 h 2136"/>
                <a:gd name="T102" fmla="*/ 88 w 760"/>
                <a:gd name="T103" fmla="*/ 0 h 2136"/>
                <a:gd name="T104" fmla="*/ 111 w 760"/>
                <a:gd name="T105" fmla="*/ 9 h 2136"/>
                <a:gd name="T106" fmla="*/ 130 w 760"/>
                <a:gd name="T107" fmla="*/ 38 h 2136"/>
                <a:gd name="T108" fmla="*/ 141 w 760"/>
                <a:gd name="T109" fmla="*/ 69 h 2136"/>
                <a:gd name="T110" fmla="*/ 154 w 760"/>
                <a:gd name="T111" fmla="*/ 131 h 2136"/>
                <a:gd name="T112" fmla="*/ 165 w 760"/>
                <a:gd name="T113" fmla="*/ 214 h 2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0"/>
                <a:gd name="T172" fmla="*/ 0 h 2136"/>
                <a:gd name="T173" fmla="*/ 760 w 760"/>
                <a:gd name="T174" fmla="*/ 2136 h 2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0" h="2136">
                  <a:moveTo>
                    <a:pt x="748" y="644"/>
                  </a:moveTo>
                  <a:lnTo>
                    <a:pt x="538" y="744"/>
                  </a:lnTo>
                  <a:lnTo>
                    <a:pt x="535" y="706"/>
                  </a:lnTo>
                  <a:lnTo>
                    <a:pt x="531" y="668"/>
                  </a:lnTo>
                  <a:lnTo>
                    <a:pt x="526" y="635"/>
                  </a:lnTo>
                  <a:lnTo>
                    <a:pt x="520" y="604"/>
                  </a:lnTo>
                  <a:lnTo>
                    <a:pt x="514" y="576"/>
                  </a:lnTo>
                  <a:lnTo>
                    <a:pt x="506" y="550"/>
                  </a:lnTo>
                  <a:lnTo>
                    <a:pt x="499" y="526"/>
                  </a:lnTo>
                  <a:lnTo>
                    <a:pt x="489" y="505"/>
                  </a:lnTo>
                  <a:lnTo>
                    <a:pt x="480" y="486"/>
                  </a:lnTo>
                  <a:lnTo>
                    <a:pt x="469" y="469"/>
                  </a:lnTo>
                  <a:lnTo>
                    <a:pt x="459" y="455"/>
                  </a:lnTo>
                  <a:lnTo>
                    <a:pt x="446" y="444"/>
                  </a:lnTo>
                  <a:lnTo>
                    <a:pt x="434" y="437"/>
                  </a:lnTo>
                  <a:lnTo>
                    <a:pt x="421" y="430"/>
                  </a:lnTo>
                  <a:lnTo>
                    <a:pt x="407" y="427"/>
                  </a:lnTo>
                  <a:lnTo>
                    <a:pt x="392" y="425"/>
                  </a:lnTo>
                  <a:lnTo>
                    <a:pt x="373" y="428"/>
                  </a:lnTo>
                  <a:lnTo>
                    <a:pt x="354" y="435"/>
                  </a:lnTo>
                  <a:lnTo>
                    <a:pt x="345" y="440"/>
                  </a:lnTo>
                  <a:lnTo>
                    <a:pt x="337" y="445"/>
                  </a:lnTo>
                  <a:lnTo>
                    <a:pt x="329" y="452"/>
                  </a:lnTo>
                  <a:lnTo>
                    <a:pt x="320" y="462"/>
                  </a:lnTo>
                  <a:lnTo>
                    <a:pt x="313" y="471"/>
                  </a:lnTo>
                  <a:lnTo>
                    <a:pt x="305" y="481"/>
                  </a:lnTo>
                  <a:lnTo>
                    <a:pt x="298" y="493"/>
                  </a:lnTo>
                  <a:lnTo>
                    <a:pt x="291" y="505"/>
                  </a:lnTo>
                  <a:lnTo>
                    <a:pt x="284" y="519"/>
                  </a:lnTo>
                  <a:lnTo>
                    <a:pt x="277" y="533"/>
                  </a:lnTo>
                  <a:lnTo>
                    <a:pt x="272" y="550"/>
                  </a:lnTo>
                  <a:lnTo>
                    <a:pt x="265" y="567"/>
                  </a:lnTo>
                  <a:lnTo>
                    <a:pt x="259" y="586"/>
                  </a:lnTo>
                  <a:lnTo>
                    <a:pt x="254" y="605"/>
                  </a:lnTo>
                  <a:lnTo>
                    <a:pt x="249" y="626"/>
                  </a:lnTo>
                  <a:lnTo>
                    <a:pt x="245" y="648"/>
                  </a:lnTo>
                  <a:lnTo>
                    <a:pt x="240" y="672"/>
                  </a:lnTo>
                  <a:lnTo>
                    <a:pt x="236" y="698"/>
                  </a:lnTo>
                  <a:lnTo>
                    <a:pt x="230" y="752"/>
                  </a:lnTo>
                  <a:lnTo>
                    <a:pt x="224" y="814"/>
                  </a:lnTo>
                  <a:lnTo>
                    <a:pt x="220" y="881"/>
                  </a:lnTo>
                  <a:lnTo>
                    <a:pt x="218" y="954"/>
                  </a:lnTo>
                  <a:lnTo>
                    <a:pt x="217" y="1033"/>
                  </a:lnTo>
                  <a:lnTo>
                    <a:pt x="218" y="1121"/>
                  </a:lnTo>
                  <a:lnTo>
                    <a:pt x="220" y="1201"/>
                  </a:lnTo>
                  <a:lnTo>
                    <a:pt x="224" y="1275"/>
                  </a:lnTo>
                  <a:lnTo>
                    <a:pt x="230" y="1344"/>
                  </a:lnTo>
                  <a:lnTo>
                    <a:pt x="236" y="1403"/>
                  </a:lnTo>
                  <a:lnTo>
                    <a:pt x="240" y="1431"/>
                  </a:lnTo>
                  <a:lnTo>
                    <a:pt x="245" y="1457"/>
                  </a:lnTo>
                  <a:lnTo>
                    <a:pt x="249" y="1481"/>
                  </a:lnTo>
                  <a:lnTo>
                    <a:pt x="255" y="1505"/>
                  </a:lnTo>
                  <a:lnTo>
                    <a:pt x="260" y="1526"/>
                  </a:lnTo>
                  <a:lnTo>
                    <a:pt x="266" y="1545"/>
                  </a:lnTo>
                  <a:lnTo>
                    <a:pt x="273" y="1564"/>
                  </a:lnTo>
                  <a:lnTo>
                    <a:pt x="279" y="1580"/>
                  </a:lnTo>
                  <a:lnTo>
                    <a:pt x="286" y="1595"/>
                  </a:lnTo>
                  <a:lnTo>
                    <a:pt x="292" y="1611"/>
                  </a:lnTo>
                  <a:lnTo>
                    <a:pt x="300" y="1623"/>
                  </a:lnTo>
                  <a:lnTo>
                    <a:pt x="307" y="1635"/>
                  </a:lnTo>
                  <a:lnTo>
                    <a:pt x="315" y="1647"/>
                  </a:lnTo>
                  <a:lnTo>
                    <a:pt x="322" y="1656"/>
                  </a:lnTo>
                  <a:lnTo>
                    <a:pt x="331" y="1665"/>
                  </a:lnTo>
                  <a:lnTo>
                    <a:pt x="339" y="1672"/>
                  </a:lnTo>
                  <a:lnTo>
                    <a:pt x="347" y="1679"/>
                  </a:lnTo>
                  <a:lnTo>
                    <a:pt x="357" y="1684"/>
                  </a:lnTo>
                  <a:lnTo>
                    <a:pt x="366" y="1689"/>
                  </a:lnTo>
                  <a:lnTo>
                    <a:pt x="375" y="1691"/>
                  </a:lnTo>
                  <a:lnTo>
                    <a:pt x="395" y="1693"/>
                  </a:lnTo>
                  <a:lnTo>
                    <a:pt x="410" y="1691"/>
                  </a:lnTo>
                  <a:lnTo>
                    <a:pt x="424" y="1688"/>
                  </a:lnTo>
                  <a:lnTo>
                    <a:pt x="437" y="1681"/>
                  </a:lnTo>
                  <a:lnTo>
                    <a:pt x="450" y="1671"/>
                  </a:lnTo>
                  <a:lnTo>
                    <a:pt x="462" y="1659"/>
                  </a:lnTo>
                  <a:lnTo>
                    <a:pt x="475" y="1642"/>
                  </a:lnTo>
                  <a:lnTo>
                    <a:pt x="479" y="1635"/>
                  </a:lnTo>
                  <a:lnTo>
                    <a:pt x="485" y="1625"/>
                  </a:lnTo>
                  <a:lnTo>
                    <a:pt x="490" y="1616"/>
                  </a:lnTo>
                  <a:lnTo>
                    <a:pt x="495" y="1604"/>
                  </a:lnTo>
                  <a:lnTo>
                    <a:pt x="500" y="1592"/>
                  </a:lnTo>
                  <a:lnTo>
                    <a:pt x="504" y="1580"/>
                  </a:lnTo>
                  <a:lnTo>
                    <a:pt x="509" y="1566"/>
                  </a:lnTo>
                  <a:lnTo>
                    <a:pt x="513" y="1552"/>
                  </a:lnTo>
                  <a:lnTo>
                    <a:pt x="521" y="1521"/>
                  </a:lnTo>
                  <a:lnTo>
                    <a:pt x="528" y="1485"/>
                  </a:lnTo>
                  <a:lnTo>
                    <a:pt x="534" y="1444"/>
                  </a:lnTo>
                  <a:lnTo>
                    <a:pt x="540" y="1402"/>
                  </a:lnTo>
                  <a:lnTo>
                    <a:pt x="545" y="1354"/>
                  </a:lnTo>
                  <a:lnTo>
                    <a:pt x="549" y="1302"/>
                  </a:lnTo>
                  <a:lnTo>
                    <a:pt x="759" y="1390"/>
                  </a:lnTo>
                  <a:lnTo>
                    <a:pt x="749" y="1477"/>
                  </a:lnTo>
                  <a:lnTo>
                    <a:pt x="739" y="1563"/>
                  </a:lnTo>
                  <a:lnTo>
                    <a:pt x="726" y="1639"/>
                  </a:lnTo>
                  <a:lnTo>
                    <a:pt x="711" y="1713"/>
                  </a:lnTo>
                  <a:lnTo>
                    <a:pt x="694" y="1780"/>
                  </a:lnTo>
                  <a:lnTo>
                    <a:pt x="676" y="1839"/>
                  </a:lnTo>
                  <a:lnTo>
                    <a:pt x="656" y="1894"/>
                  </a:lnTo>
                  <a:lnTo>
                    <a:pt x="633" y="1944"/>
                  </a:lnTo>
                  <a:lnTo>
                    <a:pt x="609" y="1987"/>
                  </a:lnTo>
                  <a:lnTo>
                    <a:pt x="583" y="2026"/>
                  </a:lnTo>
                  <a:lnTo>
                    <a:pt x="555" y="2059"/>
                  </a:lnTo>
                  <a:lnTo>
                    <a:pt x="525" y="2086"/>
                  </a:lnTo>
                  <a:lnTo>
                    <a:pt x="493" y="2107"/>
                  </a:lnTo>
                  <a:lnTo>
                    <a:pt x="460" y="2122"/>
                  </a:lnTo>
                  <a:lnTo>
                    <a:pt x="424" y="2132"/>
                  </a:lnTo>
                  <a:lnTo>
                    <a:pt x="386" y="2135"/>
                  </a:lnTo>
                  <a:lnTo>
                    <a:pt x="343" y="2131"/>
                  </a:lnTo>
                  <a:lnTo>
                    <a:pt x="302" y="2119"/>
                  </a:lnTo>
                  <a:lnTo>
                    <a:pt x="263" y="2096"/>
                  </a:lnTo>
                  <a:lnTo>
                    <a:pt x="245" y="2082"/>
                  </a:lnTo>
                  <a:lnTo>
                    <a:pt x="227" y="2065"/>
                  </a:lnTo>
                  <a:lnTo>
                    <a:pt x="210" y="2047"/>
                  </a:lnTo>
                  <a:lnTo>
                    <a:pt x="193" y="2026"/>
                  </a:lnTo>
                  <a:lnTo>
                    <a:pt x="177" y="2004"/>
                  </a:lnTo>
                  <a:lnTo>
                    <a:pt x="161" y="1978"/>
                  </a:lnTo>
                  <a:lnTo>
                    <a:pt x="146" y="1950"/>
                  </a:lnTo>
                  <a:lnTo>
                    <a:pt x="131" y="1922"/>
                  </a:lnTo>
                  <a:lnTo>
                    <a:pt x="117" y="1889"/>
                  </a:lnTo>
                  <a:lnTo>
                    <a:pt x="104" y="1856"/>
                  </a:lnTo>
                  <a:lnTo>
                    <a:pt x="91" y="1820"/>
                  </a:lnTo>
                  <a:lnTo>
                    <a:pt x="80" y="1782"/>
                  </a:lnTo>
                  <a:lnTo>
                    <a:pt x="69" y="1742"/>
                  </a:lnTo>
                  <a:lnTo>
                    <a:pt x="58" y="1702"/>
                  </a:lnTo>
                  <a:lnTo>
                    <a:pt x="49" y="1659"/>
                  </a:lnTo>
                  <a:lnTo>
                    <a:pt x="41" y="1614"/>
                  </a:lnTo>
                  <a:lnTo>
                    <a:pt x="32" y="1569"/>
                  </a:lnTo>
                  <a:lnTo>
                    <a:pt x="26" y="1519"/>
                  </a:lnTo>
                  <a:lnTo>
                    <a:pt x="15" y="1420"/>
                  </a:lnTo>
                  <a:lnTo>
                    <a:pt x="6" y="1311"/>
                  </a:lnTo>
                  <a:lnTo>
                    <a:pt x="1" y="1194"/>
                  </a:lnTo>
                  <a:lnTo>
                    <a:pt x="0" y="1073"/>
                  </a:lnTo>
                  <a:lnTo>
                    <a:pt x="1" y="950"/>
                  </a:lnTo>
                  <a:lnTo>
                    <a:pt x="6" y="834"/>
                  </a:lnTo>
                  <a:lnTo>
                    <a:pt x="15" y="727"/>
                  </a:lnTo>
                  <a:lnTo>
                    <a:pt x="26" y="624"/>
                  </a:lnTo>
                  <a:lnTo>
                    <a:pt x="33" y="577"/>
                  </a:lnTo>
                  <a:lnTo>
                    <a:pt x="41" y="529"/>
                  </a:lnTo>
                  <a:lnTo>
                    <a:pt x="50" y="484"/>
                  </a:lnTo>
                  <a:lnTo>
                    <a:pt x="59" y="441"/>
                  </a:lnTo>
                  <a:lnTo>
                    <a:pt x="70" y="401"/>
                  </a:lnTo>
                  <a:lnTo>
                    <a:pt x="81" y="360"/>
                  </a:lnTo>
                  <a:lnTo>
                    <a:pt x="92" y="322"/>
                  </a:lnTo>
                  <a:lnTo>
                    <a:pt x="105" y="286"/>
                  </a:lnTo>
                  <a:lnTo>
                    <a:pt x="118" y="253"/>
                  </a:lnTo>
                  <a:lnTo>
                    <a:pt x="132" y="219"/>
                  </a:lnTo>
                  <a:lnTo>
                    <a:pt x="147" y="191"/>
                  </a:lnTo>
                  <a:lnTo>
                    <a:pt x="162" y="162"/>
                  </a:lnTo>
                  <a:lnTo>
                    <a:pt x="178" y="136"/>
                  </a:lnTo>
                  <a:lnTo>
                    <a:pt x="194" y="114"/>
                  </a:lnTo>
                  <a:lnTo>
                    <a:pt x="212" y="93"/>
                  </a:lnTo>
                  <a:lnTo>
                    <a:pt x="229" y="73"/>
                  </a:lnTo>
                  <a:lnTo>
                    <a:pt x="247" y="57"/>
                  </a:lnTo>
                  <a:lnTo>
                    <a:pt x="266" y="42"/>
                  </a:lnTo>
                  <a:lnTo>
                    <a:pt x="304" y="18"/>
                  </a:lnTo>
                  <a:lnTo>
                    <a:pt x="346" y="6"/>
                  </a:lnTo>
                  <a:lnTo>
                    <a:pt x="390" y="0"/>
                  </a:lnTo>
                  <a:lnTo>
                    <a:pt x="426" y="2"/>
                  </a:lnTo>
                  <a:lnTo>
                    <a:pt x="460" y="9"/>
                  </a:lnTo>
                  <a:lnTo>
                    <a:pt x="491" y="20"/>
                  </a:lnTo>
                  <a:lnTo>
                    <a:pt x="522" y="39"/>
                  </a:lnTo>
                  <a:lnTo>
                    <a:pt x="550" y="60"/>
                  </a:lnTo>
                  <a:lnTo>
                    <a:pt x="576" y="88"/>
                  </a:lnTo>
                  <a:lnTo>
                    <a:pt x="602" y="119"/>
                  </a:lnTo>
                  <a:lnTo>
                    <a:pt x="613" y="138"/>
                  </a:lnTo>
                  <a:lnTo>
                    <a:pt x="624" y="157"/>
                  </a:lnTo>
                  <a:lnTo>
                    <a:pt x="645" y="199"/>
                  </a:lnTo>
                  <a:lnTo>
                    <a:pt x="664" y="246"/>
                  </a:lnTo>
                  <a:lnTo>
                    <a:pt x="682" y="301"/>
                  </a:lnTo>
                  <a:lnTo>
                    <a:pt x="699" y="357"/>
                  </a:lnTo>
                  <a:lnTo>
                    <a:pt x="713" y="421"/>
                  </a:lnTo>
                  <a:lnTo>
                    <a:pt x="727" y="490"/>
                  </a:lnTo>
                  <a:lnTo>
                    <a:pt x="738" y="566"/>
                  </a:lnTo>
                  <a:lnTo>
                    <a:pt x="748" y="644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AutoShape 44"/>
            <p:cNvSpPr>
              <a:spLocks noChangeArrowheads="1"/>
            </p:cNvSpPr>
            <p:nvPr/>
          </p:nvSpPr>
          <p:spPr bwMode="auto">
            <a:xfrm>
              <a:off x="4451" y="1324"/>
              <a:ext cx="189" cy="933"/>
            </a:xfrm>
            <a:custGeom>
              <a:avLst/>
              <a:gdLst>
                <a:gd name="T0" fmla="*/ 2 w 832"/>
                <a:gd name="T1" fmla="*/ 368 h 2135"/>
                <a:gd name="T2" fmla="*/ 9 w 832"/>
                <a:gd name="T3" fmla="*/ 256 h 2135"/>
                <a:gd name="T4" fmla="*/ 22 w 832"/>
                <a:gd name="T5" fmla="*/ 152 h 2135"/>
                <a:gd name="T6" fmla="*/ 40 w 832"/>
                <a:gd name="T7" fmla="*/ 75 h 2135"/>
                <a:gd name="T8" fmla="*/ 62 w 832"/>
                <a:gd name="T9" fmla="*/ 24 h 2135"/>
                <a:gd name="T10" fmla="*/ 88 w 832"/>
                <a:gd name="T11" fmla="*/ 1 h 2135"/>
                <a:gd name="T12" fmla="*/ 123 w 832"/>
                <a:gd name="T13" fmla="*/ 18 h 2135"/>
                <a:gd name="T14" fmla="*/ 140 w 832"/>
                <a:gd name="T15" fmla="*/ 49 h 2135"/>
                <a:gd name="T16" fmla="*/ 155 w 832"/>
                <a:gd name="T17" fmla="*/ 99 h 2135"/>
                <a:gd name="T18" fmla="*/ 174 w 832"/>
                <a:gd name="T19" fmla="*/ 200 h 2135"/>
                <a:gd name="T20" fmla="*/ 182 w 832"/>
                <a:gd name="T21" fmla="*/ 279 h 2135"/>
                <a:gd name="T22" fmla="*/ 188 w 832"/>
                <a:gd name="T23" fmla="*/ 413 h 2135"/>
                <a:gd name="T24" fmla="*/ 185 w 832"/>
                <a:gd name="T25" fmla="*/ 604 h 2135"/>
                <a:gd name="T26" fmla="*/ 176 w 832"/>
                <a:gd name="T27" fmla="*/ 708 h 2135"/>
                <a:gd name="T28" fmla="*/ 162 w 832"/>
                <a:gd name="T29" fmla="*/ 798 h 2135"/>
                <a:gd name="T30" fmla="*/ 144 w 832"/>
                <a:gd name="T31" fmla="*/ 869 h 2135"/>
                <a:gd name="T32" fmla="*/ 127 w 832"/>
                <a:gd name="T33" fmla="*/ 907 h 2135"/>
                <a:gd name="T34" fmla="*/ 95 w 832"/>
                <a:gd name="T35" fmla="*/ 933 h 2135"/>
                <a:gd name="T36" fmla="*/ 70 w 832"/>
                <a:gd name="T37" fmla="*/ 920 h 2135"/>
                <a:gd name="T38" fmla="*/ 46 w 832"/>
                <a:gd name="T39" fmla="*/ 879 h 2135"/>
                <a:gd name="T40" fmla="*/ 27 w 832"/>
                <a:gd name="T41" fmla="*/ 811 h 2135"/>
                <a:gd name="T42" fmla="*/ 12 w 832"/>
                <a:gd name="T43" fmla="*/ 717 h 2135"/>
                <a:gd name="T44" fmla="*/ 3 w 832"/>
                <a:gd name="T45" fmla="*/ 597 h 2135"/>
                <a:gd name="T46" fmla="*/ 0 w 832"/>
                <a:gd name="T47" fmla="*/ 455 h 2135"/>
                <a:gd name="T48" fmla="*/ 51 w 832"/>
                <a:gd name="T49" fmla="*/ 559 h 2135"/>
                <a:gd name="T50" fmla="*/ 57 w 832"/>
                <a:gd name="T51" fmla="*/ 631 h 2135"/>
                <a:gd name="T52" fmla="*/ 62 w 832"/>
                <a:gd name="T53" fmla="*/ 670 h 2135"/>
                <a:gd name="T54" fmla="*/ 73 w 832"/>
                <a:gd name="T55" fmla="*/ 712 h 2135"/>
                <a:gd name="T56" fmla="*/ 81 w 832"/>
                <a:gd name="T57" fmla="*/ 729 h 2135"/>
                <a:gd name="T58" fmla="*/ 90 w 832"/>
                <a:gd name="T59" fmla="*/ 739 h 2135"/>
                <a:gd name="T60" fmla="*/ 101 w 832"/>
                <a:gd name="T61" fmla="*/ 737 h 2135"/>
                <a:gd name="T62" fmla="*/ 110 w 832"/>
                <a:gd name="T63" fmla="*/ 726 h 2135"/>
                <a:gd name="T64" fmla="*/ 117 w 832"/>
                <a:gd name="T65" fmla="*/ 706 h 2135"/>
                <a:gd name="T66" fmla="*/ 126 w 832"/>
                <a:gd name="T67" fmla="*/ 668 h 2135"/>
                <a:gd name="T68" fmla="*/ 132 w 832"/>
                <a:gd name="T69" fmla="*/ 629 h 2135"/>
                <a:gd name="T70" fmla="*/ 137 w 832"/>
                <a:gd name="T71" fmla="*/ 555 h 2135"/>
                <a:gd name="T72" fmla="*/ 139 w 832"/>
                <a:gd name="T73" fmla="*/ 431 h 2135"/>
                <a:gd name="T74" fmla="*/ 134 w 832"/>
                <a:gd name="T75" fmla="*/ 324 h 2135"/>
                <a:gd name="T76" fmla="*/ 129 w 832"/>
                <a:gd name="T77" fmla="*/ 281 h 2135"/>
                <a:gd name="T78" fmla="*/ 119 w 832"/>
                <a:gd name="T79" fmla="*/ 232 h 2135"/>
                <a:gd name="T80" fmla="*/ 112 w 832"/>
                <a:gd name="T81" fmla="*/ 210 h 2135"/>
                <a:gd name="T82" fmla="*/ 103 w 832"/>
                <a:gd name="T83" fmla="*/ 197 h 2135"/>
                <a:gd name="T84" fmla="*/ 90 w 832"/>
                <a:gd name="T85" fmla="*/ 194 h 2135"/>
                <a:gd name="T86" fmla="*/ 81 w 832"/>
                <a:gd name="T87" fmla="*/ 204 h 2135"/>
                <a:gd name="T88" fmla="*/ 73 w 832"/>
                <a:gd name="T89" fmla="*/ 221 h 2135"/>
                <a:gd name="T90" fmla="*/ 62 w 832"/>
                <a:gd name="T91" fmla="*/ 264 h 2135"/>
                <a:gd name="T92" fmla="*/ 57 w 832"/>
                <a:gd name="T93" fmla="*/ 304 h 2135"/>
                <a:gd name="T94" fmla="*/ 51 w 832"/>
                <a:gd name="T95" fmla="*/ 376 h 2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2"/>
                <a:gd name="T145" fmla="*/ 0 h 2135"/>
                <a:gd name="T146" fmla="*/ 832 w 832"/>
                <a:gd name="T147" fmla="*/ 2135 h 2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2" h="2135">
                  <a:moveTo>
                    <a:pt x="0" y="1042"/>
                  </a:moveTo>
                  <a:lnTo>
                    <a:pt x="1" y="976"/>
                  </a:lnTo>
                  <a:lnTo>
                    <a:pt x="3" y="909"/>
                  </a:lnTo>
                  <a:lnTo>
                    <a:pt x="7" y="843"/>
                  </a:lnTo>
                  <a:lnTo>
                    <a:pt x="13" y="778"/>
                  </a:lnTo>
                  <a:lnTo>
                    <a:pt x="20" y="714"/>
                  </a:lnTo>
                  <a:lnTo>
                    <a:pt x="30" y="650"/>
                  </a:lnTo>
                  <a:lnTo>
                    <a:pt x="40" y="586"/>
                  </a:lnTo>
                  <a:lnTo>
                    <a:pt x="52" y="522"/>
                  </a:lnTo>
                  <a:lnTo>
                    <a:pt x="66" y="460"/>
                  </a:lnTo>
                  <a:lnTo>
                    <a:pt x="81" y="403"/>
                  </a:lnTo>
                  <a:lnTo>
                    <a:pt x="97" y="348"/>
                  </a:lnTo>
                  <a:lnTo>
                    <a:pt x="116" y="298"/>
                  </a:lnTo>
                  <a:lnTo>
                    <a:pt x="134" y="252"/>
                  </a:lnTo>
                  <a:lnTo>
                    <a:pt x="155" y="209"/>
                  </a:lnTo>
                  <a:lnTo>
                    <a:pt x="177" y="171"/>
                  </a:lnTo>
                  <a:lnTo>
                    <a:pt x="201" y="135"/>
                  </a:lnTo>
                  <a:lnTo>
                    <a:pt x="225" y="104"/>
                  </a:lnTo>
                  <a:lnTo>
                    <a:pt x="250" y="78"/>
                  </a:lnTo>
                  <a:lnTo>
                    <a:pt x="275" y="54"/>
                  </a:lnTo>
                  <a:lnTo>
                    <a:pt x="303" y="34"/>
                  </a:lnTo>
                  <a:lnTo>
                    <a:pt x="329" y="20"/>
                  </a:lnTo>
                  <a:lnTo>
                    <a:pt x="357" y="10"/>
                  </a:lnTo>
                  <a:lnTo>
                    <a:pt x="386" y="2"/>
                  </a:lnTo>
                  <a:lnTo>
                    <a:pt x="415" y="0"/>
                  </a:lnTo>
                  <a:lnTo>
                    <a:pt x="460" y="4"/>
                  </a:lnTo>
                  <a:lnTo>
                    <a:pt x="502" y="18"/>
                  </a:lnTo>
                  <a:lnTo>
                    <a:pt x="542" y="41"/>
                  </a:lnTo>
                  <a:lnTo>
                    <a:pt x="562" y="55"/>
                  </a:lnTo>
                  <a:lnTo>
                    <a:pt x="581" y="74"/>
                  </a:lnTo>
                  <a:lnTo>
                    <a:pt x="599" y="92"/>
                  </a:lnTo>
                  <a:lnTo>
                    <a:pt x="618" y="113"/>
                  </a:lnTo>
                  <a:lnTo>
                    <a:pt x="635" y="139"/>
                  </a:lnTo>
                  <a:lnTo>
                    <a:pt x="651" y="165"/>
                  </a:lnTo>
                  <a:lnTo>
                    <a:pt x="668" y="196"/>
                  </a:lnTo>
                  <a:lnTo>
                    <a:pt x="684" y="227"/>
                  </a:lnTo>
                  <a:lnTo>
                    <a:pt x="699" y="262"/>
                  </a:lnTo>
                  <a:lnTo>
                    <a:pt x="714" y="298"/>
                  </a:lnTo>
                  <a:lnTo>
                    <a:pt x="741" y="376"/>
                  </a:lnTo>
                  <a:lnTo>
                    <a:pt x="765" y="458"/>
                  </a:lnTo>
                  <a:lnTo>
                    <a:pt x="776" y="501"/>
                  </a:lnTo>
                  <a:lnTo>
                    <a:pt x="785" y="546"/>
                  </a:lnTo>
                  <a:lnTo>
                    <a:pt x="793" y="591"/>
                  </a:lnTo>
                  <a:lnTo>
                    <a:pt x="802" y="638"/>
                  </a:lnTo>
                  <a:lnTo>
                    <a:pt x="808" y="686"/>
                  </a:lnTo>
                  <a:lnTo>
                    <a:pt x="814" y="733"/>
                  </a:lnTo>
                  <a:lnTo>
                    <a:pt x="823" y="838"/>
                  </a:lnTo>
                  <a:lnTo>
                    <a:pt x="829" y="944"/>
                  </a:lnTo>
                  <a:lnTo>
                    <a:pt x="831" y="1056"/>
                  </a:lnTo>
                  <a:lnTo>
                    <a:pt x="829" y="1170"/>
                  </a:lnTo>
                  <a:lnTo>
                    <a:pt x="823" y="1277"/>
                  </a:lnTo>
                  <a:lnTo>
                    <a:pt x="814" y="1381"/>
                  </a:lnTo>
                  <a:lnTo>
                    <a:pt x="802" y="1481"/>
                  </a:lnTo>
                  <a:lnTo>
                    <a:pt x="793" y="1526"/>
                  </a:lnTo>
                  <a:lnTo>
                    <a:pt x="785" y="1574"/>
                  </a:lnTo>
                  <a:lnTo>
                    <a:pt x="775" y="1619"/>
                  </a:lnTo>
                  <a:lnTo>
                    <a:pt x="764" y="1662"/>
                  </a:lnTo>
                  <a:lnTo>
                    <a:pt x="753" y="1705"/>
                  </a:lnTo>
                  <a:lnTo>
                    <a:pt x="741" y="1748"/>
                  </a:lnTo>
                  <a:lnTo>
                    <a:pt x="713" y="1827"/>
                  </a:lnTo>
                  <a:lnTo>
                    <a:pt x="682" y="1898"/>
                  </a:lnTo>
                  <a:lnTo>
                    <a:pt x="666" y="1932"/>
                  </a:lnTo>
                  <a:lnTo>
                    <a:pt x="650" y="1960"/>
                  </a:lnTo>
                  <a:lnTo>
                    <a:pt x="634" y="1989"/>
                  </a:lnTo>
                  <a:lnTo>
                    <a:pt x="616" y="2013"/>
                  </a:lnTo>
                  <a:lnTo>
                    <a:pt x="598" y="2037"/>
                  </a:lnTo>
                  <a:lnTo>
                    <a:pt x="580" y="2056"/>
                  </a:lnTo>
                  <a:lnTo>
                    <a:pt x="561" y="2075"/>
                  </a:lnTo>
                  <a:lnTo>
                    <a:pt x="542" y="2090"/>
                  </a:lnTo>
                  <a:lnTo>
                    <a:pt x="502" y="2114"/>
                  </a:lnTo>
                  <a:lnTo>
                    <a:pt x="460" y="2129"/>
                  </a:lnTo>
                  <a:lnTo>
                    <a:pt x="416" y="2134"/>
                  </a:lnTo>
                  <a:lnTo>
                    <a:pt x="389" y="2132"/>
                  </a:lnTo>
                  <a:lnTo>
                    <a:pt x="361" y="2128"/>
                  </a:lnTo>
                  <a:lnTo>
                    <a:pt x="334" y="2116"/>
                  </a:lnTo>
                  <a:lnTo>
                    <a:pt x="307" y="2105"/>
                  </a:lnTo>
                  <a:lnTo>
                    <a:pt x="281" y="2086"/>
                  </a:lnTo>
                  <a:lnTo>
                    <a:pt x="256" y="2065"/>
                  </a:lnTo>
                  <a:lnTo>
                    <a:pt x="230" y="2039"/>
                  </a:lnTo>
                  <a:lnTo>
                    <a:pt x="204" y="2011"/>
                  </a:lnTo>
                  <a:lnTo>
                    <a:pt x="180" y="1978"/>
                  </a:lnTo>
                  <a:lnTo>
                    <a:pt x="158" y="1940"/>
                  </a:lnTo>
                  <a:lnTo>
                    <a:pt x="136" y="1900"/>
                  </a:lnTo>
                  <a:lnTo>
                    <a:pt x="117" y="1855"/>
                  </a:lnTo>
                  <a:lnTo>
                    <a:pt x="98" y="1808"/>
                  </a:lnTo>
                  <a:lnTo>
                    <a:pt x="81" y="1756"/>
                  </a:lnTo>
                  <a:lnTo>
                    <a:pt x="66" y="1699"/>
                  </a:lnTo>
                  <a:lnTo>
                    <a:pt x="52" y="1640"/>
                  </a:lnTo>
                  <a:lnTo>
                    <a:pt x="40" y="1576"/>
                  </a:lnTo>
                  <a:lnTo>
                    <a:pt x="30" y="1510"/>
                  </a:lnTo>
                  <a:lnTo>
                    <a:pt x="20" y="1441"/>
                  </a:lnTo>
                  <a:lnTo>
                    <a:pt x="13" y="1367"/>
                  </a:lnTo>
                  <a:lnTo>
                    <a:pt x="7" y="1291"/>
                  </a:lnTo>
                  <a:lnTo>
                    <a:pt x="3" y="1211"/>
                  </a:lnTo>
                  <a:lnTo>
                    <a:pt x="1" y="1128"/>
                  </a:lnTo>
                  <a:lnTo>
                    <a:pt x="0" y="1042"/>
                  </a:lnTo>
                  <a:close/>
                  <a:moveTo>
                    <a:pt x="218" y="1070"/>
                  </a:moveTo>
                  <a:lnTo>
                    <a:pt x="218" y="1144"/>
                  </a:lnTo>
                  <a:lnTo>
                    <a:pt x="221" y="1213"/>
                  </a:lnTo>
                  <a:lnTo>
                    <a:pt x="225" y="1279"/>
                  </a:lnTo>
                  <a:lnTo>
                    <a:pt x="232" y="1339"/>
                  </a:lnTo>
                  <a:lnTo>
                    <a:pt x="240" y="1393"/>
                  </a:lnTo>
                  <a:lnTo>
                    <a:pt x="245" y="1419"/>
                  </a:lnTo>
                  <a:lnTo>
                    <a:pt x="249" y="1445"/>
                  </a:lnTo>
                  <a:lnTo>
                    <a:pt x="255" y="1469"/>
                  </a:lnTo>
                  <a:lnTo>
                    <a:pt x="261" y="1490"/>
                  </a:lnTo>
                  <a:lnTo>
                    <a:pt x="268" y="1511"/>
                  </a:lnTo>
                  <a:lnTo>
                    <a:pt x="275" y="1533"/>
                  </a:lnTo>
                  <a:lnTo>
                    <a:pt x="290" y="1571"/>
                  </a:lnTo>
                  <a:lnTo>
                    <a:pt x="304" y="1604"/>
                  </a:lnTo>
                  <a:lnTo>
                    <a:pt x="313" y="1618"/>
                  </a:lnTo>
                  <a:lnTo>
                    <a:pt x="321" y="1629"/>
                  </a:lnTo>
                  <a:lnTo>
                    <a:pt x="330" y="1641"/>
                  </a:lnTo>
                  <a:lnTo>
                    <a:pt x="338" y="1653"/>
                  </a:lnTo>
                  <a:lnTo>
                    <a:pt x="347" y="1662"/>
                  </a:lnTo>
                  <a:lnTo>
                    <a:pt x="356" y="1669"/>
                  </a:lnTo>
                  <a:lnTo>
                    <a:pt x="365" y="1676"/>
                  </a:lnTo>
                  <a:lnTo>
                    <a:pt x="375" y="1683"/>
                  </a:lnTo>
                  <a:lnTo>
                    <a:pt x="385" y="1688"/>
                  </a:lnTo>
                  <a:lnTo>
                    <a:pt x="394" y="1690"/>
                  </a:lnTo>
                  <a:lnTo>
                    <a:pt x="405" y="1693"/>
                  </a:lnTo>
                  <a:lnTo>
                    <a:pt x="415" y="1692"/>
                  </a:lnTo>
                  <a:lnTo>
                    <a:pt x="435" y="1690"/>
                  </a:lnTo>
                  <a:lnTo>
                    <a:pt x="445" y="1687"/>
                  </a:lnTo>
                  <a:lnTo>
                    <a:pt x="455" y="1682"/>
                  </a:lnTo>
                  <a:lnTo>
                    <a:pt x="464" y="1675"/>
                  </a:lnTo>
                  <a:lnTo>
                    <a:pt x="474" y="1668"/>
                  </a:lnTo>
                  <a:lnTo>
                    <a:pt x="483" y="1661"/>
                  </a:lnTo>
                  <a:lnTo>
                    <a:pt x="491" y="1651"/>
                  </a:lnTo>
                  <a:lnTo>
                    <a:pt x="500" y="1639"/>
                  </a:lnTo>
                  <a:lnTo>
                    <a:pt x="509" y="1627"/>
                  </a:lnTo>
                  <a:lnTo>
                    <a:pt x="517" y="1615"/>
                  </a:lnTo>
                  <a:lnTo>
                    <a:pt x="525" y="1601"/>
                  </a:lnTo>
                  <a:lnTo>
                    <a:pt x="533" y="1584"/>
                  </a:lnTo>
                  <a:lnTo>
                    <a:pt x="540" y="1567"/>
                  </a:lnTo>
                  <a:lnTo>
                    <a:pt x="555" y="1529"/>
                  </a:lnTo>
                  <a:lnTo>
                    <a:pt x="562" y="1508"/>
                  </a:lnTo>
                  <a:lnTo>
                    <a:pt x="568" y="1486"/>
                  </a:lnTo>
                  <a:lnTo>
                    <a:pt x="574" y="1463"/>
                  </a:lnTo>
                  <a:lnTo>
                    <a:pt x="579" y="1439"/>
                  </a:lnTo>
                  <a:lnTo>
                    <a:pt x="585" y="1415"/>
                  </a:lnTo>
                  <a:lnTo>
                    <a:pt x="590" y="1389"/>
                  </a:lnTo>
                  <a:lnTo>
                    <a:pt x="598" y="1332"/>
                  </a:lnTo>
                  <a:lnTo>
                    <a:pt x="604" y="1270"/>
                  </a:lnTo>
                  <a:lnTo>
                    <a:pt x="608" y="1206"/>
                  </a:lnTo>
                  <a:lnTo>
                    <a:pt x="611" y="1135"/>
                  </a:lnTo>
                  <a:lnTo>
                    <a:pt x="612" y="1061"/>
                  </a:lnTo>
                  <a:lnTo>
                    <a:pt x="611" y="987"/>
                  </a:lnTo>
                  <a:lnTo>
                    <a:pt x="608" y="921"/>
                  </a:lnTo>
                  <a:lnTo>
                    <a:pt x="605" y="857"/>
                  </a:lnTo>
                  <a:lnTo>
                    <a:pt x="598" y="795"/>
                  </a:lnTo>
                  <a:lnTo>
                    <a:pt x="590" y="741"/>
                  </a:lnTo>
                  <a:lnTo>
                    <a:pt x="585" y="715"/>
                  </a:lnTo>
                  <a:lnTo>
                    <a:pt x="580" y="689"/>
                  </a:lnTo>
                  <a:lnTo>
                    <a:pt x="575" y="665"/>
                  </a:lnTo>
                  <a:lnTo>
                    <a:pt x="568" y="644"/>
                  </a:lnTo>
                  <a:lnTo>
                    <a:pt x="562" y="622"/>
                  </a:lnTo>
                  <a:lnTo>
                    <a:pt x="555" y="601"/>
                  </a:lnTo>
                  <a:lnTo>
                    <a:pt x="540" y="563"/>
                  </a:lnTo>
                  <a:lnTo>
                    <a:pt x="525" y="530"/>
                  </a:lnTo>
                  <a:lnTo>
                    <a:pt x="517" y="516"/>
                  </a:lnTo>
                  <a:lnTo>
                    <a:pt x="508" y="504"/>
                  </a:lnTo>
                  <a:lnTo>
                    <a:pt x="500" y="492"/>
                  </a:lnTo>
                  <a:lnTo>
                    <a:pt x="491" y="481"/>
                  </a:lnTo>
                  <a:lnTo>
                    <a:pt x="483" y="471"/>
                  </a:lnTo>
                  <a:lnTo>
                    <a:pt x="474" y="464"/>
                  </a:lnTo>
                  <a:lnTo>
                    <a:pt x="464" y="457"/>
                  </a:lnTo>
                  <a:lnTo>
                    <a:pt x="455" y="450"/>
                  </a:lnTo>
                  <a:lnTo>
                    <a:pt x="446" y="446"/>
                  </a:lnTo>
                  <a:lnTo>
                    <a:pt x="435" y="443"/>
                  </a:lnTo>
                  <a:lnTo>
                    <a:pt x="415" y="441"/>
                  </a:lnTo>
                  <a:lnTo>
                    <a:pt x="394" y="444"/>
                  </a:lnTo>
                  <a:lnTo>
                    <a:pt x="384" y="446"/>
                  </a:lnTo>
                  <a:lnTo>
                    <a:pt x="375" y="451"/>
                  </a:lnTo>
                  <a:lnTo>
                    <a:pt x="365" y="458"/>
                  </a:lnTo>
                  <a:lnTo>
                    <a:pt x="356" y="466"/>
                  </a:lnTo>
                  <a:lnTo>
                    <a:pt x="347" y="473"/>
                  </a:lnTo>
                  <a:lnTo>
                    <a:pt x="338" y="483"/>
                  </a:lnTo>
                  <a:lnTo>
                    <a:pt x="330" y="494"/>
                  </a:lnTo>
                  <a:lnTo>
                    <a:pt x="321" y="506"/>
                  </a:lnTo>
                  <a:lnTo>
                    <a:pt x="313" y="518"/>
                  </a:lnTo>
                  <a:lnTo>
                    <a:pt x="304" y="533"/>
                  </a:lnTo>
                  <a:lnTo>
                    <a:pt x="290" y="566"/>
                  </a:lnTo>
                  <a:lnTo>
                    <a:pt x="275" y="604"/>
                  </a:lnTo>
                  <a:lnTo>
                    <a:pt x="268" y="626"/>
                  </a:lnTo>
                  <a:lnTo>
                    <a:pt x="261" y="647"/>
                  </a:lnTo>
                  <a:lnTo>
                    <a:pt x="255" y="669"/>
                  </a:lnTo>
                  <a:lnTo>
                    <a:pt x="249" y="695"/>
                  </a:lnTo>
                  <a:lnTo>
                    <a:pt x="245" y="719"/>
                  </a:lnTo>
                  <a:lnTo>
                    <a:pt x="240" y="745"/>
                  </a:lnTo>
                  <a:lnTo>
                    <a:pt x="232" y="802"/>
                  </a:lnTo>
                  <a:lnTo>
                    <a:pt x="225" y="861"/>
                  </a:lnTo>
                  <a:lnTo>
                    <a:pt x="221" y="926"/>
                  </a:lnTo>
                  <a:lnTo>
                    <a:pt x="218" y="997"/>
                  </a:lnTo>
                  <a:lnTo>
                    <a:pt x="218" y="1070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AutoShape 45"/>
            <p:cNvSpPr>
              <a:spLocks noChangeArrowheads="1"/>
            </p:cNvSpPr>
            <p:nvPr/>
          </p:nvSpPr>
          <p:spPr bwMode="auto">
            <a:xfrm>
              <a:off x="4667" y="1318"/>
              <a:ext cx="172" cy="933"/>
            </a:xfrm>
            <a:custGeom>
              <a:avLst/>
              <a:gdLst>
                <a:gd name="T0" fmla="*/ 150 w 759"/>
                <a:gd name="T1" fmla="*/ 298 h 2136"/>
                <a:gd name="T2" fmla="*/ 120 w 759"/>
                <a:gd name="T3" fmla="*/ 292 h 2136"/>
                <a:gd name="T4" fmla="*/ 116 w 759"/>
                <a:gd name="T5" fmla="*/ 252 h 2136"/>
                <a:gd name="T6" fmla="*/ 111 w 759"/>
                <a:gd name="T7" fmla="*/ 221 h 2136"/>
                <a:gd name="T8" fmla="*/ 104 w 759"/>
                <a:gd name="T9" fmla="*/ 199 h 2136"/>
                <a:gd name="T10" fmla="*/ 95 w 759"/>
                <a:gd name="T11" fmla="*/ 188 h 2136"/>
                <a:gd name="T12" fmla="*/ 85 w 759"/>
                <a:gd name="T13" fmla="*/ 187 h 2136"/>
                <a:gd name="T14" fmla="*/ 76 w 759"/>
                <a:gd name="T15" fmla="*/ 194 h 2136"/>
                <a:gd name="T16" fmla="*/ 71 w 759"/>
                <a:gd name="T17" fmla="*/ 206 h 2136"/>
                <a:gd name="T18" fmla="*/ 66 w 759"/>
                <a:gd name="T19" fmla="*/ 221 h 2136"/>
                <a:gd name="T20" fmla="*/ 62 w 759"/>
                <a:gd name="T21" fmla="*/ 240 h 2136"/>
                <a:gd name="T22" fmla="*/ 58 w 759"/>
                <a:gd name="T23" fmla="*/ 264 h 2136"/>
                <a:gd name="T24" fmla="*/ 54 w 759"/>
                <a:gd name="T25" fmla="*/ 294 h 2136"/>
                <a:gd name="T26" fmla="*/ 51 w 759"/>
                <a:gd name="T27" fmla="*/ 356 h 2136"/>
                <a:gd name="T28" fmla="*/ 49 w 759"/>
                <a:gd name="T29" fmla="*/ 451 h 2136"/>
                <a:gd name="T30" fmla="*/ 51 w 759"/>
                <a:gd name="T31" fmla="*/ 557 h 2136"/>
                <a:gd name="T32" fmla="*/ 54 w 759"/>
                <a:gd name="T33" fmla="*/ 625 h 2136"/>
                <a:gd name="T34" fmla="*/ 58 w 759"/>
                <a:gd name="T35" fmla="*/ 657 h 2136"/>
                <a:gd name="T36" fmla="*/ 62 w 759"/>
                <a:gd name="T37" fmla="*/ 683 h 2136"/>
                <a:gd name="T38" fmla="*/ 66 w 759"/>
                <a:gd name="T39" fmla="*/ 704 h 2136"/>
                <a:gd name="T40" fmla="*/ 71 w 759"/>
                <a:gd name="T41" fmla="*/ 719 h 2136"/>
                <a:gd name="T42" fmla="*/ 77 w 759"/>
                <a:gd name="T43" fmla="*/ 731 h 2136"/>
                <a:gd name="T44" fmla="*/ 83 w 759"/>
                <a:gd name="T45" fmla="*/ 738 h 2136"/>
                <a:gd name="T46" fmla="*/ 93 w 759"/>
                <a:gd name="T47" fmla="*/ 739 h 2136"/>
                <a:gd name="T48" fmla="*/ 102 w 759"/>
                <a:gd name="T49" fmla="*/ 730 h 2136"/>
                <a:gd name="T50" fmla="*/ 109 w 759"/>
                <a:gd name="T51" fmla="*/ 714 h 2136"/>
                <a:gd name="T52" fmla="*/ 112 w 759"/>
                <a:gd name="T53" fmla="*/ 701 h 2136"/>
                <a:gd name="T54" fmla="*/ 115 w 759"/>
                <a:gd name="T55" fmla="*/ 684 h 2136"/>
                <a:gd name="T56" fmla="*/ 120 w 759"/>
                <a:gd name="T57" fmla="*/ 649 h 2136"/>
                <a:gd name="T58" fmla="*/ 124 w 759"/>
                <a:gd name="T59" fmla="*/ 591 h 2136"/>
                <a:gd name="T60" fmla="*/ 150 w 759"/>
                <a:gd name="T61" fmla="*/ 589 h 2136"/>
                <a:gd name="T62" fmla="*/ 167 w 759"/>
                <a:gd name="T63" fmla="*/ 681 h 2136"/>
                <a:gd name="T64" fmla="*/ 157 w 759"/>
                <a:gd name="T65" fmla="*/ 777 h 2136"/>
                <a:gd name="T66" fmla="*/ 150 w 759"/>
                <a:gd name="T67" fmla="*/ 818 h 2136"/>
                <a:gd name="T68" fmla="*/ 138 w 759"/>
                <a:gd name="T69" fmla="*/ 868 h 2136"/>
                <a:gd name="T70" fmla="*/ 119 w 759"/>
                <a:gd name="T71" fmla="*/ 911 h 2136"/>
                <a:gd name="T72" fmla="*/ 96 w 759"/>
                <a:gd name="T73" fmla="*/ 931 h 2136"/>
                <a:gd name="T74" fmla="*/ 68 w 759"/>
                <a:gd name="T75" fmla="*/ 926 h 2136"/>
                <a:gd name="T76" fmla="*/ 51 w 759"/>
                <a:gd name="T77" fmla="*/ 902 h 2136"/>
                <a:gd name="T78" fmla="*/ 40 w 759"/>
                <a:gd name="T79" fmla="*/ 876 h 2136"/>
                <a:gd name="T80" fmla="*/ 30 w 759"/>
                <a:gd name="T81" fmla="*/ 840 h 2136"/>
                <a:gd name="T82" fmla="*/ 21 w 759"/>
                <a:gd name="T83" fmla="*/ 795 h 2136"/>
                <a:gd name="T84" fmla="*/ 13 w 759"/>
                <a:gd name="T85" fmla="*/ 743 h 2136"/>
                <a:gd name="T86" fmla="*/ 7 w 759"/>
                <a:gd name="T87" fmla="*/ 685 h 2136"/>
                <a:gd name="T88" fmla="*/ 1 w 759"/>
                <a:gd name="T89" fmla="*/ 573 h 2136"/>
                <a:gd name="T90" fmla="*/ 0 w 759"/>
                <a:gd name="T91" fmla="*/ 415 h 2136"/>
                <a:gd name="T92" fmla="*/ 6 w 759"/>
                <a:gd name="T93" fmla="*/ 273 h 2136"/>
                <a:gd name="T94" fmla="*/ 11 w 759"/>
                <a:gd name="T95" fmla="*/ 211 h 2136"/>
                <a:gd name="T96" fmla="*/ 18 w 759"/>
                <a:gd name="T97" fmla="*/ 157 h 2136"/>
                <a:gd name="T98" fmla="*/ 27 w 759"/>
                <a:gd name="T99" fmla="*/ 111 h 2136"/>
                <a:gd name="T100" fmla="*/ 37 w 759"/>
                <a:gd name="T101" fmla="*/ 71 h 2136"/>
                <a:gd name="T102" fmla="*/ 48 w 759"/>
                <a:gd name="T103" fmla="*/ 41 h 2136"/>
                <a:gd name="T104" fmla="*/ 60 w 759"/>
                <a:gd name="T105" fmla="*/ 18 h 2136"/>
                <a:gd name="T106" fmla="*/ 88 w 759"/>
                <a:gd name="T107" fmla="*/ 0 h 2136"/>
                <a:gd name="T108" fmla="*/ 111 w 759"/>
                <a:gd name="T109" fmla="*/ 9 h 2136"/>
                <a:gd name="T110" fmla="*/ 131 w 759"/>
                <a:gd name="T111" fmla="*/ 38 h 2136"/>
                <a:gd name="T112" fmla="*/ 141 w 759"/>
                <a:gd name="T113" fmla="*/ 69 h 2136"/>
                <a:gd name="T114" fmla="*/ 150 w 759"/>
                <a:gd name="T115" fmla="*/ 107 h 2136"/>
                <a:gd name="T116" fmla="*/ 158 w 759"/>
                <a:gd name="T117" fmla="*/ 155 h 2136"/>
                <a:gd name="T118" fmla="*/ 167 w 759"/>
                <a:gd name="T119" fmla="*/ 245 h 21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9"/>
                <a:gd name="T181" fmla="*/ 0 h 2136"/>
                <a:gd name="T182" fmla="*/ 759 w 759"/>
                <a:gd name="T183" fmla="*/ 2136 h 21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9" h="2136">
                  <a:moveTo>
                    <a:pt x="748" y="638"/>
                  </a:moveTo>
                  <a:lnTo>
                    <a:pt x="663" y="681"/>
                  </a:lnTo>
                  <a:lnTo>
                    <a:pt x="663" y="683"/>
                  </a:lnTo>
                  <a:lnTo>
                    <a:pt x="538" y="744"/>
                  </a:lnTo>
                  <a:lnTo>
                    <a:pt x="535" y="706"/>
                  </a:lnTo>
                  <a:lnTo>
                    <a:pt x="531" y="668"/>
                  </a:lnTo>
                  <a:lnTo>
                    <a:pt x="526" y="635"/>
                  </a:lnTo>
                  <a:lnTo>
                    <a:pt x="520" y="604"/>
                  </a:lnTo>
                  <a:lnTo>
                    <a:pt x="514" y="576"/>
                  </a:lnTo>
                  <a:lnTo>
                    <a:pt x="506" y="550"/>
                  </a:lnTo>
                  <a:lnTo>
                    <a:pt x="499" y="526"/>
                  </a:lnTo>
                  <a:lnTo>
                    <a:pt x="489" y="505"/>
                  </a:lnTo>
                  <a:lnTo>
                    <a:pt x="480" y="486"/>
                  </a:lnTo>
                  <a:lnTo>
                    <a:pt x="469" y="470"/>
                  </a:lnTo>
                  <a:lnTo>
                    <a:pt x="459" y="455"/>
                  </a:lnTo>
                  <a:lnTo>
                    <a:pt x="446" y="444"/>
                  </a:lnTo>
                  <a:lnTo>
                    <a:pt x="434" y="437"/>
                  </a:lnTo>
                  <a:lnTo>
                    <a:pt x="421" y="430"/>
                  </a:lnTo>
                  <a:lnTo>
                    <a:pt x="407" y="428"/>
                  </a:lnTo>
                  <a:lnTo>
                    <a:pt x="392" y="425"/>
                  </a:lnTo>
                  <a:lnTo>
                    <a:pt x="373" y="428"/>
                  </a:lnTo>
                  <a:lnTo>
                    <a:pt x="354" y="435"/>
                  </a:lnTo>
                  <a:lnTo>
                    <a:pt x="345" y="440"/>
                  </a:lnTo>
                  <a:lnTo>
                    <a:pt x="337" y="445"/>
                  </a:lnTo>
                  <a:lnTo>
                    <a:pt x="329" y="452"/>
                  </a:lnTo>
                  <a:lnTo>
                    <a:pt x="320" y="462"/>
                  </a:lnTo>
                  <a:lnTo>
                    <a:pt x="313" y="471"/>
                  </a:lnTo>
                  <a:lnTo>
                    <a:pt x="305" y="481"/>
                  </a:lnTo>
                  <a:lnTo>
                    <a:pt x="298" y="493"/>
                  </a:lnTo>
                  <a:lnTo>
                    <a:pt x="291" y="505"/>
                  </a:lnTo>
                  <a:lnTo>
                    <a:pt x="284" y="519"/>
                  </a:lnTo>
                  <a:lnTo>
                    <a:pt x="277" y="534"/>
                  </a:lnTo>
                  <a:lnTo>
                    <a:pt x="272" y="550"/>
                  </a:lnTo>
                  <a:lnTo>
                    <a:pt x="265" y="567"/>
                  </a:lnTo>
                  <a:lnTo>
                    <a:pt x="259" y="586"/>
                  </a:lnTo>
                  <a:lnTo>
                    <a:pt x="254" y="605"/>
                  </a:lnTo>
                  <a:lnTo>
                    <a:pt x="249" y="627"/>
                  </a:lnTo>
                  <a:lnTo>
                    <a:pt x="244" y="648"/>
                  </a:lnTo>
                  <a:lnTo>
                    <a:pt x="240" y="672"/>
                  </a:lnTo>
                  <a:lnTo>
                    <a:pt x="236" y="698"/>
                  </a:lnTo>
                  <a:lnTo>
                    <a:pt x="229" y="753"/>
                  </a:lnTo>
                  <a:lnTo>
                    <a:pt x="224" y="814"/>
                  </a:lnTo>
                  <a:lnTo>
                    <a:pt x="220" y="881"/>
                  </a:lnTo>
                  <a:lnTo>
                    <a:pt x="218" y="955"/>
                  </a:lnTo>
                  <a:lnTo>
                    <a:pt x="217" y="1033"/>
                  </a:lnTo>
                  <a:lnTo>
                    <a:pt x="218" y="1121"/>
                  </a:lnTo>
                  <a:lnTo>
                    <a:pt x="220" y="1201"/>
                  </a:lnTo>
                  <a:lnTo>
                    <a:pt x="224" y="1275"/>
                  </a:lnTo>
                  <a:lnTo>
                    <a:pt x="229" y="1344"/>
                  </a:lnTo>
                  <a:lnTo>
                    <a:pt x="236" y="1403"/>
                  </a:lnTo>
                  <a:lnTo>
                    <a:pt x="240" y="1432"/>
                  </a:lnTo>
                  <a:lnTo>
                    <a:pt x="244" y="1458"/>
                  </a:lnTo>
                  <a:lnTo>
                    <a:pt x="249" y="1481"/>
                  </a:lnTo>
                  <a:lnTo>
                    <a:pt x="255" y="1505"/>
                  </a:lnTo>
                  <a:lnTo>
                    <a:pt x="260" y="1526"/>
                  </a:lnTo>
                  <a:lnTo>
                    <a:pt x="266" y="1545"/>
                  </a:lnTo>
                  <a:lnTo>
                    <a:pt x="273" y="1564"/>
                  </a:lnTo>
                  <a:lnTo>
                    <a:pt x="279" y="1581"/>
                  </a:lnTo>
                  <a:lnTo>
                    <a:pt x="286" y="1595"/>
                  </a:lnTo>
                  <a:lnTo>
                    <a:pt x="292" y="1611"/>
                  </a:lnTo>
                  <a:lnTo>
                    <a:pt x="300" y="1623"/>
                  </a:lnTo>
                  <a:lnTo>
                    <a:pt x="307" y="1635"/>
                  </a:lnTo>
                  <a:lnTo>
                    <a:pt x="315" y="1647"/>
                  </a:lnTo>
                  <a:lnTo>
                    <a:pt x="322" y="1656"/>
                  </a:lnTo>
                  <a:lnTo>
                    <a:pt x="330" y="1666"/>
                  </a:lnTo>
                  <a:lnTo>
                    <a:pt x="339" y="1673"/>
                  </a:lnTo>
                  <a:lnTo>
                    <a:pt x="347" y="1680"/>
                  </a:lnTo>
                  <a:lnTo>
                    <a:pt x="357" y="1684"/>
                  </a:lnTo>
                  <a:lnTo>
                    <a:pt x="366" y="1689"/>
                  </a:lnTo>
                  <a:lnTo>
                    <a:pt x="375" y="1691"/>
                  </a:lnTo>
                  <a:lnTo>
                    <a:pt x="395" y="1693"/>
                  </a:lnTo>
                  <a:lnTo>
                    <a:pt x="410" y="1691"/>
                  </a:lnTo>
                  <a:lnTo>
                    <a:pt x="424" y="1688"/>
                  </a:lnTo>
                  <a:lnTo>
                    <a:pt x="437" y="1681"/>
                  </a:lnTo>
                  <a:lnTo>
                    <a:pt x="450" y="1671"/>
                  </a:lnTo>
                  <a:lnTo>
                    <a:pt x="462" y="1659"/>
                  </a:lnTo>
                  <a:lnTo>
                    <a:pt x="474" y="1642"/>
                  </a:lnTo>
                  <a:lnTo>
                    <a:pt x="479" y="1635"/>
                  </a:lnTo>
                  <a:lnTo>
                    <a:pt x="485" y="1626"/>
                  </a:lnTo>
                  <a:lnTo>
                    <a:pt x="490" y="1616"/>
                  </a:lnTo>
                  <a:lnTo>
                    <a:pt x="495" y="1604"/>
                  </a:lnTo>
                  <a:lnTo>
                    <a:pt x="500" y="1592"/>
                  </a:lnTo>
                  <a:lnTo>
                    <a:pt x="504" y="1580"/>
                  </a:lnTo>
                  <a:lnTo>
                    <a:pt x="509" y="1566"/>
                  </a:lnTo>
                  <a:lnTo>
                    <a:pt x="513" y="1552"/>
                  </a:lnTo>
                  <a:lnTo>
                    <a:pt x="521" y="1521"/>
                  </a:lnTo>
                  <a:lnTo>
                    <a:pt x="528" y="1485"/>
                  </a:lnTo>
                  <a:lnTo>
                    <a:pt x="534" y="1445"/>
                  </a:lnTo>
                  <a:lnTo>
                    <a:pt x="540" y="1402"/>
                  </a:lnTo>
                  <a:lnTo>
                    <a:pt x="545" y="1354"/>
                  </a:lnTo>
                  <a:lnTo>
                    <a:pt x="549" y="1302"/>
                  </a:lnTo>
                  <a:lnTo>
                    <a:pt x="663" y="1348"/>
                  </a:lnTo>
                  <a:lnTo>
                    <a:pt x="758" y="1383"/>
                  </a:lnTo>
                  <a:lnTo>
                    <a:pt x="749" y="1472"/>
                  </a:lnTo>
                  <a:lnTo>
                    <a:pt x="739" y="1558"/>
                  </a:lnTo>
                  <a:lnTo>
                    <a:pt x="726" y="1635"/>
                  </a:lnTo>
                  <a:lnTo>
                    <a:pt x="711" y="1710"/>
                  </a:lnTo>
                  <a:lnTo>
                    <a:pt x="694" y="1778"/>
                  </a:lnTo>
                  <a:lnTo>
                    <a:pt x="676" y="1839"/>
                  </a:lnTo>
                  <a:lnTo>
                    <a:pt x="663" y="1870"/>
                  </a:lnTo>
                  <a:lnTo>
                    <a:pt x="663" y="1873"/>
                  </a:lnTo>
                  <a:lnTo>
                    <a:pt x="656" y="1894"/>
                  </a:lnTo>
                  <a:lnTo>
                    <a:pt x="633" y="1944"/>
                  </a:lnTo>
                  <a:lnTo>
                    <a:pt x="609" y="1987"/>
                  </a:lnTo>
                  <a:lnTo>
                    <a:pt x="583" y="2026"/>
                  </a:lnTo>
                  <a:lnTo>
                    <a:pt x="555" y="2059"/>
                  </a:lnTo>
                  <a:lnTo>
                    <a:pt x="525" y="2086"/>
                  </a:lnTo>
                  <a:lnTo>
                    <a:pt x="493" y="2108"/>
                  </a:lnTo>
                  <a:lnTo>
                    <a:pt x="459" y="2122"/>
                  </a:lnTo>
                  <a:lnTo>
                    <a:pt x="424" y="2132"/>
                  </a:lnTo>
                  <a:lnTo>
                    <a:pt x="386" y="2135"/>
                  </a:lnTo>
                  <a:lnTo>
                    <a:pt x="343" y="2131"/>
                  </a:lnTo>
                  <a:lnTo>
                    <a:pt x="301" y="2119"/>
                  </a:lnTo>
                  <a:lnTo>
                    <a:pt x="263" y="2096"/>
                  </a:lnTo>
                  <a:lnTo>
                    <a:pt x="244" y="2082"/>
                  </a:lnTo>
                  <a:lnTo>
                    <a:pt x="227" y="2066"/>
                  </a:lnTo>
                  <a:lnTo>
                    <a:pt x="210" y="2047"/>
                  </a:lnTo>
                  <a:lnTo>
                    <a:pt x="193" y="2026"/>
                  </a:lnTo>
                  <a:lnTo>
                    <a:pt x="177" y="2005"/>
                  </a:lnTo>
                  <a:lnTo>
                    <a:pt x="161" y="1979"/>
                  </a:lnTo>
                  <a:lnTo>
                    <a:pt x="146" y="1950"/>
                  </a:lnTo>
                  <a:lnTo>
                    <a:pt x="131" y="1922"/>
                  </a:lnTo>
                  <a:lnTo>
                    <a:pt x="117" y="1889"/>
                  </a:lnTo>
                  <a:lnTo>
                    <a:pt x="104" y="1856"/>
                  </a:lnTo>
                  <a:lnTo>
                    <a:pt x="91" y="1820"/>
                  </a:lnTo>
                  <a:lnTo>
                    <a:pt x="80" y="1783"/>
                  </a:lnTo>
                  <a:lnTo>
                    <a:pt x="69" y="1742"/>
                  </a:lnTo>
                  <a:lnTo>
                    <a:pt x="58" y="1702"/>
                  </a:lnTo>
                  <a:lnTo>
                    <a:pt x="49" y="1659"/>
                  </a:lnTo>
                  <a:lnTo>
                    <a:pt x="41" y="1614"/>
                  </a:lnTo>
                  <a:lnTo>
                    <a:pt x="32" y="1569"/>
                  </a:lnTo>
                  <a:lnTo>
                    <a:pt x="26" y="1520"/>
                  </a:lnTo>
                  <a:lnTo>
                    <a:pt x="14" y="1420"/>
                  </a:lnTo>
                  <a:lnTo>
                    <a:pt x="6" y="1311"/>
                  </a:lnTo>
                  <a:lnTo>
                    <a:pt x="1" y="1195"/>
                  </a:lnTo>
                  <a:lnTo>
                    <a:pt x="0" y="1074"/>
                  </a:lnTo>
                  <a:lnTo>
                    <a:pt x="1" y="950"/>
                  </a:lnTo>
                  <a:lnTo>
                    <a:pt x="6" y="834"/>
                  </a:lnTo>
                  <a:lnTo>
                    <a:pt x="14" y="727"/>
                  </a:lnTo>
                  <a:lnTo>
                    <a:pt x="26" y="625"/>
                  </a:lnTo>
                  <a:lnTo>
                    <a:pt x="33" y="577"/>
                  </a:lnTo>
                  <a:lnTo>
                    <a:pt x="41" y="529"/>
                  </a:lnTo>
                  <a:lnTo>
                    <a:pt x="50" y="484"/>
                  </a:lnTo>
                  <a:lnTo>
                    <a:pt x="59" y="441"/>
                  </a:lnTo>
                  <a:lnTo>
                    <a:pt x="70" y="401"/>
                  </a:lnTo>
                  <a:lnTo>
                    <a:pt x="81" y="360"/>
                  </a:lnTo>
                  <a:lnTo>
                    <a:pt x="92" y="322"/>
                  </a:lnTo>
                  <a:lnTo>
                    <a:pt x="105" y="286"/>
                  </a:lnTo>
                  <a:lnTo>
                    <a:pt x="118" y="253"/>
                  </a:lnTo>
                  <a:lnTo>
                    <a:pt x="132" y="220"/>
                  </a:lnTo>
                  <a:lnTo>
                    <a:pt x="147" y="191"/>
                  </a:lnTo>
                  <a:lnTo>
                    <a:pt x="162" y="162"/>
                  </a:lnTo>
                  <a:lnTo>
                    <a:pt x="178" y="136"/>
                  </a:lnTo>
                  <a:lnTo>
                    <a:pt x="194" y="114"/>
                  </a:lnTo>
                  <a:lnTo>
                    <a:pt x="212" y="93"/>
                  </a:lnTo>
                  <a:lnTo>
                    <a:pt x="229" y="74"/>
                  </a:lnTo>
                  <a:lnTo>
                    <a:pt x="247" y="57"/>
                  </a:lnTo>
                  <a:lnTo>
                    <a:pt x="266" y="42"/>
                  </a:lnTo>
                  <a:lnTo>
                    <a:pt x="304" y="18"/>
                  </a:lnTo>
                  <a:lnTo>
                    <a:pt x="346" y="6"/>
                  </a:lnTo>
                  <a:lnTo>
                    <a:pt x="390" y="0"/>
                  </a:lnTo>
                  <a:lnTo>
                    <a:pt x="426" y="2"/>
                  </a:lnTo>
                  <a:lnTo>
                    <a:pt x="459" y="9"/>
                  </a:lnTo>
                  <a:lnTo>
                    <a:pt x="491" y="21"/>
                  </a:lnTo>
                  <a:lnTo>
                    <a:pt x="522" y="39"/>
                  </a:lnTo>
                  <a:lnTo>
                    <a:pt x="550" y="60"/>
                  </a:lnTo>
                  <a:lnTo>
                    <a:pt x="576" y="88"/>
                  </a:lnTo>
                  <a:lnTo>
                    <a:pt x="602" y="119"/>
                  </a:lnTo>
                  <a:lnTo>
                    <a:pt x="613" y="138"/>
                  </a:lnTo>
                  <a:lnTo>
                    <a:pt x="624" y="157"/>
                  </a:lnTo>
                  <a:lnTo>
                    <a:pt x="645" y="199"/>
                  </a:lnTo>
                  <a:lnTo>
                    <a:pt x="663" y="244"/>
                  </a:lnTo>
                  <a:lnTo>
                    <a:pt x="664" y="246"/>
                  </a:lnTo>
                  <a:lnTo>
                    <a:pt x="682" y="300"/>
                  </a:lnTo>
                  <a:lnTo>
                    <a:pt x="699" y="355"/>
                  </a:lnTo>
                  <a:lnTo>
                    <a:pt x="713" y="418"/>
                  </a:lnTo>
                  <a:lnTo>
                    <a:pt x="727" y="486"/>
                  </a:lnTo>
                  <a:lnTo>
                    <a:pt x="738" y="561"/>
                  </a:lnTo>
                  <a:lnTo>
                    <a:pt x="748" y="638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AutoShape 46"/>
            <p:cNvSpPr>
              <a:spLocks noChangeArrowheads="1"/>
            </p:cNvSpPr>
            <p:nvPr/>
          </p:nvSpPr>
          <p:spPr bwMode="auto">
            <a:xfrm>
              <a:off x="4859" y="1297"/>
              <a:ext cx="170" cy="933"/>
            </a:xfrm>
            <a:custGeom>
              <a:avLst/>
              <a:gdLst>
                <a:gd name="T0" fmla="*/ 165 w 750"/>
                <a:gd name="T1" fmla="*/ 686 h 2134"/>
                <a:gd name="T2" fmla="*/ 155 w 750"/>
                <a:gd name="T3" fmla="*/ 771 h 2134"/>
                <a:gd name="T4" fmla="*/ 143 w 750"/>
                <a:gd name="T5" fmla="*/ 839 h 2134"/>
                <a:gd name="T6" fmla="*/ 128 w 750"/>
                <a:gd name="T7" fmla="*/ 888 h 2134"/>
                <a:gd name="T8" fmla="*/ 109 w 750"/>
                <a:gd name="T9" fmla="*/ 919 h 2134"/>
                <a:gd name="T10" fmla="*/ 88 w 750"/>
                <a:gd name="T11" fmla="*/ 933 h 2134"/>
                <a:gd name="T12" fmla="*/ 61 w 750"/>
                <a:gd name="T13" fmla="*/ 922 h 2134"/>
                <a:gd name="T14" fmla="*/ 47 w 750"/>
                <a:gd name="T15" fmla="*/ 901 h 2134"/>
                <a:gd name="T16" fmla="*/ 35 w 750"/>
                <a:gd name="T17" fmla="*/ 870 h 2134"/>
                <a:gd name="T18" fmla="*/ 24 w 750"/>
                <a:gd name="T19" fmla="*/ 825 h 2134"/>
                <a:gd name="T20" fmla="*/ 14 w 750"/>
                <a:gd name="T21" fmla="*/ 761 h 2134"/>
                <a:gd name="T22" fmla="*/ 4 w 750"/>
                <a:gd name="T23" fmla="*/ 655 h 2134"/>
                <a:gd name="T24" fmla="*/ 0 w 750"/>
                <a:gd name="T25" fmla="*/ 533 h 2134"/>
                <a:gd name="T26" fmla="*/ 1 w 750"/>
                <a:gd name="T27" fmla="*/ 382 h 2134"/>
                <a:gd name="T28" fmla="*/ 9 w 750"/>
                <a:gd name="T29" fmla="*/ 246 h 2134"/>
                <a:gd name="T30" fmla="*/ 16 w 750"/>
                <a:gd name="T31" fmla="*/ 188 h 2134"/>
                <a:gd name="T32" fmla="*/ 24 w 750"/>
                <a:gd name="T33" fmla="*/ 135 h 2134"/>
                <a:gd name="T34" fmla="*/ 36 w 750"/>
                <a:gd name="T35" fmla="*/ 78 h 2134"/>
                <a:gd name="T36" fmla="*/ 47 w 750"/>
                <a:gd name="T37" fmla="*/ 45 h 2134"/>
                <a:gd name="T38" fmla="*/ 58 w 750"/>
                <a:gd name="T39" fmla="*/ 22 h 2134"/>
                <a:gd name="T40" fmla="*/ 75 w 750"/>
                <a:gd name="T41" fmla="*/ 3 h 2134"/>
                <a:gd name="T42" fmla="*/ 103 w 750"/>
                <a:gd name="T43" fmla="*/ 5 h 2134"/>
                <a:gd name="T44" fmla="*/ 115 w 750"/>
                <a:gd name="T45" fmla="*/ 20 h 2134"/>
                <a:gd name="T46" fmla="*/ 127 w 750"/>
                <a:gd name="T47" fmla="*/ 44 h 2134"/>
                <a:gd name="T48" fmla="*/ 138 w 750"/>
                <a:gd name="T49" fmla="*/ 78 h 2134"/>
                <a:gd name="T50" fmla="*/ 147 w 750"/>
                <a:gd name="T51" fmla="*/ 122 h 2134"/>
                <a:gd name="T52" fmla="*/ 155 w 750"/>
                <a:gd name="T53" fmla="*/ 174 h 2134"/>
                <a:gd name="T54" fmla="*/ 162 w 750"/>
                <a:gd name="T55" fmla="*/ 237 h 2134"/>
                <a:gd name="T56" fmla="*/ 169 w 750"/>
                <a:gd name="T57" fmla="*/ 394 h 2134"/>
                <a:gd name="T58" fmla="*/ 49 w 750"/>
                <a:gd name="T59" fmla="*/ 540 h 2134"/>
                <a:gd name="T60" fmla="*/ 51 w 750"/>
                <a:gd name="T61" fmla="*/ 613 h 2134"/>
                <a:gd name="T62" fmla="*/ 55 w 750"/>
                <a:gd name="T63" fmla="*/ 661 h 2134"/>
                <a:gd name="T64" fmla="*/ 58 w 750"/>
                <a:gd name="T65" fmla="*/ 687 h 2134"/>
                <a:gd name="T66" fmla="*/ 62 w 750"/>
                <a:gd name="T67" fmla="*/ 709 h 2134"/>
                <a:gd name="T68" fmla="*/ 67 w 750"/>
                <a:gd name="T69" fmla="*/ 727 h 2134"/>
                <a:gd name="T70" fmla="*/ 72 w 750"/>
                <a:gd name="T71" fmla="*/ 741 h 2134"/>
                <a:gd name="T72" fmla="*/ 77 w 750"/>
                <a:gd name="T73" fmla="*/ 749 h 2134"/>
                <a:gd name="T74" fmla="*/ 85 w 750"/>
                <a:gd name="T75" fmla="*/ 755 h 2134"/>
                <a:gd name="T76" fmla="*/ 94 w 750"/>
                <a:gd name="T77" fmla="*/ 753 h 2134"/>
                <a:gd name="T78" fmla="*/ 101 w 750"/>
                <a:gd name="T79" fmla="*/ 742 h 2134"/>
                <a:gd name="T80" fmla="*/ 108 w 750"/>
                <a:gd name="T81" fmla="*/ 723 h 2134"/>
                <a:gd name="T82" fmla="*/ 110 w 750"/>
                <a:gd name="T83" fmla="*/ 710 h 2134"/>
                <a:gd name="T84" fmla="*/ 114 w 750"/>
                <a:gd name="T85" fmla="*/ 682 h 2134"/>
                <a:gd name="T86" fmla="*/ 118 w 750"/>
                <a:gd name="T87" fmla="*/ 640 h 2134"/>
                <a:gd name="T88" fmla="*/ 122 w 750"/>
                <a:gd name="T89" fmla="*/ 359 h 2134"/>
                <a:gd name="T90" fmla="*/ 119 w 750"/>
                <a:gd name="T91" fmla="*/ 294 h 2134"/>
                <a:gd name="T92" fmla="*/ 116 w 750"/>
                <a:gd name="T93" fmla="*/ 259 h 2134"/>
                <a:gd name="T94" fmla="*/ 112 w 750"/>
                <a:gd name="T95" fmla="*/ 237 h 2134"/>
                <a:gd name="T96" fmla="*/ 106 w 750"/>
                <a:gd name="T97" fmla="*/ 208 h 2134"/>
                <a:gd name="T98" fmla="*/ 101 w 750"/>
                <a:gd name="T99" fmla="*/ 195 h 2134"/>
                <a:gd name="T100" fmla="*/ 97 w 750"/>
                <a:gd name="T101" fmla="*/ 186 h 2134"/>
                <a:gd name="T102" fmla="*/ 92 w 750"/>
                <a:gd name="T103" fmla="*/ 181 h 2134"/>
                <a:gd name="T104" fmla="*/ 82 w 750"/>
                <a:gd name="T105" fmla="*/ 182 h 2134"/>
                <a:gd name="T106" fmla="*/ 77 w 750"/>
                <a:gd name="T107" fmla="*/ 187 h 2134"/>
                <a:gd name="T108" fmla="*/ 72 w 750"/>
                <a:gd name="T109" fmla="*/ 197 h 2134"/>
                <a:gd name="T110" fmla="*/ 67 w 750"/>
                <a:gd name="T111" fmla="*/ 210 h 2134"/>
                <a:gd name="T112" fmla="*/ 63 w 750"/>
                <a:gd name="T113" fmla="*/ 226 h 2134"/>
                <a:gd name="T114" fmla="*/ 59 w 750"/>
                <a:gd name="T115" fmla="*/ 248 h 2134"/>
                <a:gd name="T116" fmla="*/ 56 w 750"/>
                <a:gd name="T117" fmla="*/ 272 h 2134"/>
                <a:gd name="T118" fmla="*/ 53 w 750"/>
                <a:gd name="T119" fmla="*/ 309 h 2134"/>
                <a:gd name="T120" fmla="*/ 50 w 750"/>
                <a:gd name="T121" fmla="*/ 372 h 21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50"/>
                <a:gd name="T184" fmla="*/ 0 h 2134"/>
                <a:gd name="T185" fmla="*/ 750 w 750"/>
                <a:gd name="T186" fmla="*/ 2134 h 21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50" h="2134">
                  <a:moveTo>
                    <a:pt x="526" y="1425"/>
                  </a:moveTo>
                  <a:lnTo>
                    <a:pt x="738" y="1498"/>
                  </a:lnTo>
                  <a:lnTo>
                    <a:pt x="727" y="1570"/>
                  </a:lnTo>
                  <a:lnTo>
                    <a:pt x="714" y="1640"/>
                  </a:lnTo>
                  <a:lnTo>
                    <a:pt x="700" y="1703"/>
                  </a:lnTo>
                  <a:lnTo>
                    <a:pt x="686" y="1763"/>
                  </a:lnTo>
                  <a:lnTo>
                    <a:pt x="669" y="1817"/>
                  </a:lnTo>
                  <a:lnTo>
                    <a:pt x="650" y="1868"/>
                  </a:lnTo>
                  <a:lnTo>
                    <a:pt x="631" y="1918"/>
                  </a:lnTo>
                  <a:lnTo>
                    <a:pt x="609" y="1960"/>
                  </a:lnTo>
                  <a:lnTo>
                    <a:pt x="587" y="1997"/>
                  </a:lnTo>
                  <a:lnTo>
                    <a:pt x="563" y="2032"/>
                  </a:lnTo>
                  <a:lnTo>
                    <a:pt x="537" y="2061"/>
                  </a:lnTo>
                  <a:lnTo>
                    <a:pt x="510" y="2084"/>
                  </a:lnTo>
                  <a:lnTo>
                    <a:pt x="482" y="2103"/>
                  </a:lnTo>
                  <a:lnTo>
                    <a:pt x="452" y="2118"/>
                  </a:lnTo>
                  <a:lnTo>
                    <a:pt x="421" y="2127"/>
                  </a:lnTo>
                  <a:lnTo>
                    <a:pt x="388" y="2133"/>
                  </a:lnTo>
                  <a:lnTo>
                    <a:pt x="338" y="2132"/>
                  </a:lnTo>
                  <a:lnTo>
                    <a:pt x="291" y="2119"/>
                  </a:lnTo>
                  <a:lnTo>
                    <a:pt x="268" y="2109"/>
                  </a:lnTo>
                  <a:lnTo>
                    <a:pt x="247" y="2095"/>
                  </a:lnTo>
                  <a:lnTo>
                    <a:pt x="226" y="2080"/>
                  </a:lnTo>
                  <a:lnTo>
                    <a:pt x="207" y="2060"/>
                  </a:lnTo>
                  <a:lnTo>
                    <a:pt x="188" y="2038"/>
                  </a:lnTo>
                  <a:lnTo>
                    <a:pt x="169" y="2016"/>
                  </a:lnTo>
                  <a:lnTo>
                    <a:pt x="153" y="1989"/>
                  </a:lnTo>
                  <a:lnTo>
                    <a:pt x="136" y="1957"/>
                  </a:lnTo>
                  <a:lnTo>
                    <a:pt x="121" y="1925"/>
                  </a:lnTo>
                  <a:lnTo>
                    <a:pt x="106" y="1888"/>
                  </a:lnTo>
                  <a:lnTo>
                    <a:pt x="92" y="1851"/>
                  </a:lnTo>
                  <a:lnTo>
                    <a:pt x="79" y="1810"/>
                  </a:lnTo>
                  <a:lnTo>
                    <a:pt x="60" y="1740"/>
                  </a:lnTo>
                  <a:lnTo>
                    <a:pt x="45" y="1665"/>
                  </a:lnTo>
                  <a:lnTo>
                    <a:pt x="31" y="1583"/>
                  </a:lnTo>
                  <a:lnTo>
                    <a:pt x="19" y="1499"/>
                  </a:lnTo>
                  <a:lnTo>
                    <a:pt x="11" y="1409"/>
                  </a:lnTo>
                  <a:lnTo>
                    <a:pt x="5" y="1315"/>
                  </a:lnTo>
                  <a:lnTo>
                    <a:pt x="1" y="1218"/>
                  </a:lnTo>
                  <a:lnTo>
                    <a:pt x="0" y="1113"/>
                  </a:lnTo>
                  <a:lnTo>
                    <a:pt x="2" y="990"/>
                  </a:lnTo>
                  <a:lnTo>
                    <a:pt x="6" y="873"/>
                  </a:lnTo>
                  <a:lnTo>
                    <a:pt x="15" y="763"/>
                  </a:lnTo>
                  <a:lnTo>
                    <a:pt x="26" y="658"/>
                  </a:lnTo>
                  <a:lnTo>
                    <a:pt x="41" y="562"/>
                  </a:lnTo>
                  <a:lnTo>
                    <a:pt x="49" y="516"/>
                  </a:lnTo>
                  <a:lnTo>
                    <a:pt x="59" y="470"/>
                  </a:lnTo>
                  <a:lnTo>
                    <a:pt x="69" y="429"/>
                  </a:lnTo>
                  <a:lnTo>
                    <a:pt x="80" y="387"/>
                  </a:lnTo>
                  <a:lnTo>
                    <a:pt x="91" y="348"/>
                  </a:lnTo>
                  <a:lnTo>
                    <a:pt x="104" y="309"/>
                  </a:lnTo>
                  <a:lnTo>
                    <a:pt x="131" y="241"/>
                  </a:lnTo>
                  <a:lnTo>
                    <a:pt x="145" y="208"/>
                  </a:lnTo>
                  <a:lnTo>
                    <a:pt x="160" y="179"/>
                  </a:lnTo>
                  <a:lnTo>
                    <a:pt x="175" y="151"/>
                  </a:lnTo>
                  <a:lnTo>
                    <a:pt x="190" y="126"/>
                  </a:lnTo>
                  <a:lnTo>
                    <a:pt x="206" y="104"/>
                  </a:lnTo>
                  <a:lnTo>
                    <a:pt x="223" y="83"/>
                  </a:lnTo>
                  <a:lnTo>
                    <a:pt x="239" y="65"/>
                  </a:lnTo>
                  <a:lnTo>
                    <a:pt x="256" y="50"/>
                  </a:lnTo>
                  <a:lnTo>
                    <a:pt x="274" y="36"/>
                  </a:lnTo>
                  <a:lnTo>
                    <a:pt x="291" y="25"/>
                  </a:lnTo>
                  <a:lnTo>
                    <a:pt x="329" y="8"/>
                  </a:lnTo>
                  <a:lnTo>
                    <a:pt x="368" y="0"/>
                  </a:lnTo>
                  <a:lnTo>
                    <a:pt x="412" y="1"/>
                  </a:lnTo>
                  <a:lnTo>
                    <a:pt x="453" y="12"/>
                  </a:lnTo>
                  <a:lnTo>
                    <a:pt x="472" y="20"/>
                  </a:lnTo>
                  <a:lnTo>
                    <a:pt x="492" y="32"/>
                  </a:lnTo>
                  <a:lnTo>
                    <a:pt x="509" y="45"/>
                  </a:lnTo>
                  <a:lnTo>
                    <a:pt x="528" y="62"/>
                  </a:lnTo>
                  <a:lnTo>
                    <a:pt x="545" y="80"/>
                  </a:lnTo>
                  <a:lnTo>
                    <a:pt x="562" y="100"/>
                  </a:lnTo>
                  <a:lnTo>
                    <a:pt x="578" y="125"/>
                  </a:lnTo>
                  <a:lnTo>
                    <a:pt x="593" y="149"/>
                  </a:lnTo>
                  <a:lnTo>
                    <a:pt x="609" y="179"/>
                  </a:lnTo>
                  <a:lnTo>
                    <a:pt x="623" y="209"/>
                  </a:lnTo>
                  <a:lnTo>
                    <a:pt x="637" y="243"/>
                  </a:lnTo>
                  <a:lnTo>
                    <a:pt x="650" y="278"/>
                  </a:lnTo>
                  <a:lnTo>
                    <a:pt x="662" y="315"/>
                  </a:lnTo>
                  <a:lnTo>
                    <a:pt x="674" y="356"/>
                  </a:lnTo>
                  <a:lnTo>
                    <a:pt x="686" y="398"/>
                  </a:lnTo>
                  <a:lnTo>
                    <a:pt x="695" y="445"/>
                  </a:lnTo>
                  <a:lnTo>
                    <a:pt x="704" y="494"/>
                  </a:lnTo>
                  <a:lnTo>
                    <a:pt x="713" y="543"/>
                  </a:lnTo>
                  <a:lnTo>
                    <a:pt x="727" y="653"/>
                  </a:lnTo>
                  <a:lnTo>
                    <a:pt x="737" y="771"/>
                  </a:lnTo>
                  <a:lnTo>
                    <a:pt x="744" y="901"/>
                  </a:lnTo>
                  <a:lnTo>
                    <a:pt x="748" y="1041"/>
                  </a:lnTo>
                  <a:lnTo>
                    <a:pt x="749" y="1191"/>
                  </a:lnTo>
                  <a:lnTo>
                    <a:pt x="217" y="1235"/>
                  </a:lnTo>
                  <a:lnTo>
                    <a:pt x="219" y="1294"/>
                  </a:lnTo>
                  <a:lnTo>
                    <a:pt x="222" y="1349"/>
                  </a:lnTo>
                  <a:lnTo>
                    <a:pt x="225" y="1401"/>
                  </a:lnTo>
                  <a:lnTo>
                    <a:pt x="231" y="1448"/>
                  </a:lnTo>
                  <a:lnTo>
                    <a:pt x="238" y="1492"/>
                  </a:lnTo>
                  <a:lnTo>
                    <a:pt x="242" y="1513"/>
                  </a:lnTo>
                  <a:lnTo>
                    <a:pt x="247" y="1534"/>
                  </a:lnTo>
                  <a:lnTo>
                    <a:pt x="251" y="1553"/>
                  </a:lnTo>
                  <a:lnTo>
                    <a:pt x="257" y="1571"/>
                  </a:lnTo>
                  <a:lnTo>
                    <a:pt x="263" y="1590"/>
                  </a:lnTo>
                  <a:lnTo>
                    <a:pt x="268" y="1606"/>
                  </a:lnTo>
                  <a:lnTo>
                    <a:pt x="275" y="1622"/>
                  </a:lnTo>
                  <a:lnTo>
                    <a:pt x="281" y="1636"/>
                  </a:lnTo>
                  <a:lnTo>
                    <a:pt x="288" y="1650"/>
                  </a:lnTo>
                  <a:lnTo>
                    <a:pt x="294" y="1663"/>
                  </a:lnTo>
                  <a:lnTo>
                    <a:pt x="301" y="1675"/>
                  </a:lnTo>
                  <a:lnTo>
                    <a:pt x="308" y="1683"/>
                  </a:lnTo>
                  <a:lnTo>
                    <a:pt x="316" y="1695"/>
                  </a:lnTo>
                  <a:lnTo>
                    <a:pt x="323" y="1701"/>
                  </a:lnTo>
                  <a:lnTo>
                    <a:pt x="332" y="1708"/>
                  </a:lnTo>
                  <a:lnTo>
                    <a:pt x="339" y="1714"/>
                  </a:lnTo>
                  <a:lnTo>
                    <a:pt x="347" y="1721"/>
                  </a:lnTo>
                  <a:lnTo>
                    <a:pt x="356" y="1725"/>
                  </a:lnTo>
                  <a:lnTo>
                    <a:pt x="373" y="1728"/>
                  </a:lnTo>
                  <a:lnTo>
                    <a:pt x="391" y="1729"/>
                  </a:lnTo>
                  <a:lnTo>
                    <a:pt x="403" y="1728"/>
                  </a:lnTo>
                  <a:lnTo>
                    <a:pt x="414" y="1722"/>
                  </a:lnTo>
                  <a:lnTo>
                    <a:pt x="426" y="1716"/>
                  </a:lnTo>
                  <a:lnTo>
                    <a:pt x="437" y="1708"/>
                  </a:lnTo>
                  <a:lnTo>
                    <a:pt x="447" y="1698"/>
                  </a:lnTo>
                  <a:lnTo>
                    <a:pt x="456" y="1685"/>
                  </a:lnTo>
                  <a:lnTo>
                    <a:pt x="466" y="1670"/>
                  </a:lnTo>
                  <a:lnTo>
                    <a:pt x="475" y="1653"/>
                  </a:lnTo>
                  <a:lnTo>
                    <a:pt x="480" y="1643"/>
                  </a:lnTo>
                  <a:lnTo>
                    <a:pt x="483" y="1633"/>
                  </a:lnTo>
                  <a:lnTo>
                    <a:pt x="487" y="1623"/>
                  </a:lnTo>
                  <a:lnTo>
                    <a:pt x="491" y="1611"/>
                  </a:lnTo>
                  <a:lnTo>
                    <a:pt x="498" y="1587"/>
                  </a:lnTo>
                  <a:lnTo>
                    <a:pt x="505" y="1560"/>
                  </a:lnTo>
                  <a:lnTo>
                    <a:pt x="511" y="1531"/>
                  </a:lnTo>
                  <a:lnTo>
                    <a:pt x="517" y="1497"/>
                  </a:lnTo>
                  <a:lnTo>
                    <a:pt x="522" y="1464"/>
                  </a:lnTo>
                  <a:lnTo>
                    <a:pt x="526" y="1425"/>
                  </a:lnTo>
                  <a:close/>
                  <a:moveTo>
                    <a:pt x="538" y="878"/>
                  </a:moveTo>
                  <a:lnTo>
                    <a:pt x="537" y="821"/>
                  </a:lnTo>
                  <a:lnTo>
                    <a:pt x="535" y="769"/>
                  </a:lnTo>
                  <a:lnTo>
                    <a:pt x="530" y="720"/>
                  </a:lnTo>
                  <a:lnTo>
                    <a:pt x="525" y="673"/>
                  </a:lnTo>
                  <a:lnTo>
                    <a:pt x="519" y="631"/>
                  </a:lnTo>
                  <a:lnTo>
                    <a:pt x="515" y="612"/>
                  </a:lnTo>
                  <a:lnTo>
                    <a:pt x="510" y="593"/>
                  </a:lnTo>
                  <a:lnTo>
                    <a:pt x="506" y="575"/>
                  </a:lnTo>
                  <a:lnTo>
                    <a:pt x="501" y="558"/>
                  </a:lnTo>
                  <a:lnTo>
                    <a:pt x="496" y="542"/>
                  </a:lnTo>
                  <a:lnTo>
                    <a:pt x="491" y="526"/>
                  </a:lnTo>
                  <a:lnTo>
                    <a:pt x="480" y="499"/>
                  </a:lnTo>
                  <a:lnTo>
                    <a:pt x="468" y="476"/>
                  </a:lnTo>
                  <a:lnTo>
                    <a:pt x="461" y="464"/>
                  </a:lnTo>
                  <a:lnTo>
                    <a:pt x="455" y="456"/>
                  </a:lnTo>
                  <a:lnTo>
                    <a:pt x="447" y="447"/>
                  </a:lnTo>
                  <a:lnTo>
                    <a:pt x="441" y="438"/>
                  </a:lnTo>
                  <a:lnTo>
                    <a:pt x="434" y="431"/>
                  </a:lnTo>
                  <a:lnTo>
                    <a:pt x="427" y="425"/>
                  </a:lnTo>
                  <a:lnTo>
                    <a:pt x="419" y="421"/>
                  </a:lnTo>
                  <a:lnTo>
                    <a:pt x="412" y="416"/>
                  </a:lnTo>
                  <a:lnTo>
                    <a:pt x="404" y="415"/>
                  </a:lnTo>
                  <a:lnTo>
                    <a:pt x="396" y="413"/>
                  </a:lnTo>
                  <a:lnTo>
                    <a:pt x="380" y="412"/>
                  </a:lnTo>
                  <a:lnTo>
                    <a:pt x="363" y="416"/>
                  </a:lnTo>
                  <a:lnTo>
                    <a:pt x="355" y="419"/>
                  </a:lnTo>
                  <a:lnTo>
                    <a:pt x="347" y="422"/>
                  </a:lnTo>
                  <a:lnTo>
                    <a:pt x="339" y="427"/>
                  </a:lnTo>
                  <a:lnTo>
                    <a:pt x="332" y="435"/>
                  </a:lnTo>
                  <a:lnTo>
                    <a:pt x="324" y="440"/>
                  </a:lnTo>
                  <a:lnTo>
                    <a:pt x="317" y="450"/>
                  </a:lnTo>
                  <a:lnTo>
                    <a:pt x="309" y="458"/>
                  </a:lnTo>
                  <a:lnTo>
                    <a:pt x="303" y="468"/>
                  </a:lnTo>
                  <a:lnTo>
                    <a:pt x="296" y="481"/>
                  </a:lnTo>
                  <a:lnTo>
                    <a:pt x="290" y="491"/>
                  </a:lnTo>
                  <a:lnTo>
                    <a:pt x="283" y="506"/>
                  </a:lnTo>
                  <a:lnTo>
                    <a:pt x="277" y="518"/>
                  </a:lnTo>
                  <a:lnTo>
                    <a:pt x="271" y="533"/>
                  </a:lnTo>
                  <a:lnTo>
                    <a:pt x="265" y="550"/>
                  </a:lnTo>
                  <a:lnTo>
                    <a:pt x="260" y="567"/>
                  </a:lnTo>
                  <a:lnTo>
                    <a:pt x="254" y="584"/>
                  </a:lnTo>
                  <a:lnTo>
                    <a:pt x="250" y="603"/>
                  </a:lnTo>
                  <a:lnTo>
                    <a:pt x="246" y="623"/>
                  </a:lnTo>
                  <a:lnTo>
                    <a:pt x="241" y="642"/>
                  </a:lnTo>
                  <a:lnTo>
                    <a:pt x="237" y="664"/>
                  </a:lnTo>
                  <a:lnTo>
                    <a:pt x="232" y="707"/>
                  </a:lnTo>
                  <a:lnTo>
                    <a:pt x="226" y="752"/>
                  </a:lnTo>
                  <a:lnTo>
                    <a:pt x="223" y="800"/>
                  </a:lnTo>
                  <a:lnTo>
                    <a:pt x="222" y="850"/>
                  </a:lnTo>
                  <a:lnTo>
                    <a:pt x="221" y="905"/>
                  </a:lnTo>
                  <a:lnTo>
                    <a:pt x="538" y="878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AutoShape 47"/>
            <p:cNvSpPr>
              <a:spLocks noChangeArrowheads="1"/>
            </p:cNvSpPr>
            <p:nvPr/>
          </p:nvSpPr>
          <p:spPr bwMode="auto">
            <a:xfrm>
              <a:off x="5042" y="1268"/>
              <a:ext cx="216" cy="1162"/>
            </a:xfrm>
            <a:custGeom>
              <a:avLst/>
              <a:gdLst>
                <a:gd name="T0" fmla="*/ 177 w 954"/>
                <a:gd name="T1" fmla="*/ 898 h 2659"/>
                <a:gd name="T2" fmla="*/ 39 w 954"/>
                <a:gd name="T3" fmla="*/ 920 h 2659"/>
                <a:gd name="T4" fmla="*/ 39 w 954"/>
                <a:gd name="T5" fmla="*/ 1155 h 2659"/>
                <a:gd name="T6" fmla="*/ 0 w 954"/>
                <a:gd name="T7" fmla="*/ 1162 h 2659"/>
                <a:gd name="T8" fmla="*/ 0 w 954"/>
                <a:gd name="T9" fmla="*/ 733 h 2659"/>
                <a:gd name="T10" fmla="*/ 19 w 954"/>
                <a:gd name="T11" fmla="*/ 730 h 2659"/>
                <a:gd name="T12" fmla="*/ 23 w 954"/>
                <a:gd name="T13" fmla="*/ 712 h 2659"/>
                <a:gd name="T14" fmla="*/ 26 w 954"/>
                <a:gd name="T15" fmla="*/ 691 h 2659"/>
                <a:gd name="T16" fmla="*/ 28 w 954"/>
                <a:gd name="T17" fmla="*/ 667 h 2659"/>
                <a:gd name="T18" fmla="*/ 31 w 954"/>
                <a:gd name="T19" fmla="*/ 642 h 2659"/>
                <a:gd name="T20" fmla="*/ 33 w 954"/>
                <a:gd name="T21" fmla="*/ 614 h 2659"/>
                <a:gd name="T22" fmla="*/ 36 w 954"/>
                <a:gd name="T23" fmla="*/ 583 h 2659"/>
                <a:gd name="T24" fmla="*/ 38 w 954"/>
                <a:gd name="T25" fmla="*/ 551 h 2659"/>
                <a:gd name="T26" fmla="*/ 40 w 954"/>
                <a:gd name="T27" fmla="*/ 516 h 2659"/>
                <a:gd name="T28" fmla="*/ 42 w 954"/>
                <a:gd name="T29" fmla="*/ 476 h 2659"/>
                <a:gd name="T30" fmla="*/ 44 w 954"/>
                <a:gd name="T31" fmla="*/ 431 h 2659"/>
                <a:gd name="T32" fmla="*/ 45 w 954"/>
                <a:gd name="T33" fmla="*/ 379 h 2659"/>
                <a:gd name="T34" fmla="*/ 46 w 954"/>
                <a:gd name="T35" fmla="*/ 321 h 2659"/>
                <a:gd name="T36" fmla="*/ 48 w 954"/>
                <a:gd name="T37" fmla="*/ 185 h 2659"/>
                <a:gd name="T38" fmla="*/ 50 w 954"/>
                <a:gd name="T39" fmla="*/ 24 h 2659"/>
                <a:gd name="T40" fmla="*/ 196 w 954"/>
                <a:gd name="T41" fmla="*/ 0 h 2659"/>
                <a:gd name="T42" fmla="*/ 196 w 954"/>
                <a:gd name="T43" fmla="*/ 701 h 2659"/>
                <a:gd name="T44" fmla="*/ 216 w 954"/>
                <a:gd name="T45" fmla="*/ 698 h 2659"/>
                <a:gd name="T46" fmla="*/ 216 w 954"/>
                <a:gd name="T47" fmla="*/ 1127 h 2659"/>
                <a:gd name="T48" fmla="*/ 177 w 954"/>
                <a:gd name="T49" fmla="*/ 1133 h 2659"/>
                <a:gd name="T50" fmla="*/ 177 w 954"/>
                <a:gd name="T51" fmla="*/ 898 h 2659"/>
                <a:gd name="T52" fmla="*/ 149 w 954"/>
                <a:gd name="T53" fmla="*/ 709 h 2659"/>
                <a:gd name="T54" fmla="*/ 149 w 954"/>
                <a:gd name="T55" fmla="*/ 202 h 2659"/>
                <a:gd name="T56" fmla="*/ 91 w 954"/>
                <a:gd name="T57" fmla="*/ 211 h 2659"/>
                <a:gd name="T58" fmla="*/ 90 w 954"/>
                <a:gd name="T59" fmla="*/ 301 h 2659"/>
                <a:gd name="T60" fmla="*/ 88 w 954"/>
                <a:gd name="T61" fmla="*/ 383 h 2659"/>
                <a:gd name="T62" fmla="*/ 86 w 954"/>
                <a:gd name="T63" fmla="*/ 458 h 2659"/>
                <a:gd name="T64" fmla="*/ 83 w 954"/>
                <a:gd name="T65" fmla="*/ 526 h 2659"/>
                <a:gd name="T66" fmla="*/ 80 w 954"/>
                <a:gd name="T67" fmla="*/ 586 h 2659"/>
                <a:gd name="T68" fmla="*/ 76 w 954"/>
                <a:gd name="T69" fmla="*/ 639 h 2659"/>
                <a:gd name="T70" fmla="*/ 74 w 954"/>
                <a:gd name="T71" fmla="*/ 662 h 2659"/>
                <a:gd name="T72" fmla="*/ 72 w 954"/>
                <a:gd name="T73" fmla="*/ 684 h 2659"/>
                <a:gd name="T74" fmla="*/ 69 w 954"/>
                <a:gd name="T75" fmla="*/ 704 h 2659"/>
                <a:gd name="T76" fmla="*/ 67 w 954"/>
                <a:gd name="T77" fmla="*/ 722 h 2659"/>
                <a:gd name="T78" fmla="*/ 149 w 954"/>
                <a:gd name="T79" fmla="*/ 709 h 26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4"/>
                <a:gd name="T121" fmla="*/ 0 h 2659"/>
                <a:gd name="T122" fmla="*/ 954 w 954"/>
                <a:gd name="T123" fmla="*/ 2659 h 26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4" h="2659">
                  <a:moveTo>
                    <a:pt x="780" y="2054"/>
                  </a:moveTo>
                  <a:lnTo>
                    <a:pt x="172" y="2105"/>
                  </a:lnTo>
                  <a:lnTo>
                    <a:pt x="172" y="2644"/>
                  </a:lnTo>
                  <a:lnTo>
                    <a:pt x="0" y="2658"/>
                  </a:lnTo>
                  <a:lnTo>
                    <a:pt x="0" y="1678"/>
                  </a:lnTo>
                  <a:lnTo>
                    <a:pt x="86" y="1671"/>
                  </a:lnTo>
                  <a:lnTo>
                    <a:pt x="100" y="1629"/>
                  </a:lnTo>
                  <a:lnTo>
                    <a:pt x="113" y="1581"/>
                  </a:lnTo>
                  <a:lnTo>
                    <a:pt x="125" y="1527"/>
                  </a:lnTo>
                  <a:lnTo>
                    <a:pt x="136" y="1469"/>
                  </a:lnTo>
                  <a:lnTo>
                    <a:pt x="147" y="1404"/>
                  </a:lnTo>
                  <a:lnTo>
                    <a:pt x="157" y="1335"/>
                  </a:lnTo>
                  <a:lnTo>
                    <a:pt x="168" y="1260"/>
                  </a:lnTo>
                  <a:lnTo>
                    <a:pt x="177" y="1181"/>
                  </a:lnTo>
                  <a:lnTo>
                    <a:pt x="185" y="1090"/>
                  </a:lnTo>
                  <a:lnTo>
                    <a:pt x="193" y="987"/>
                  </a:lnTo>
                  <a:lnTo>
                    <a:pt x="199" y="868"/>
                  </a:lnTo>
                  <a:lnTo>
                    <a:pt x="205" y="735"/>
                  </a:lnTo>
                  <a:lnTo>
                    <a:pt x="214" y="423"/>
                  </a:lnTo>
                  <a:lnTo>
                    <a:pt x="219" y="54"/>
                  </a:lnTo>
                  <a:lnTo>
                    <a:pt x="867" y="0"/>
                  </a:lnTo>
                  <a:lnTo>
                    <a:pt x="867" y="1605"/>
                  </a:lnTo>
                  <a:lnTo>
                    <a:pt x="953" y="1598"/>
                  </a:lnTo>
                  <a:lnTo>
                    <a:pt x="953" y="2578"/>
                  </a:lnTo>
                  <a:lnTo>
                    <a:pt x="780" y="2593"/>
                  </a:lnTo>
                  <a:lnTo>
                    <a:pt x="780" y="2054"/>
                  </a:lnTo>
                  <a:close/>
                  <a:moveTo>
                    <a:pt x="658" y="1623"/>
                  </a:moveTo>
                  <a:lnTo>
                    <a:pt x="659" y="462"/>
                  </a:lnTo>
                  <a:lnTo>
                    <a:pt x="400" y="483"/>
                  </a:lnTo>
                  <a:lnTo>
                    <a:pt x="396" y="688"/>
                  </a:lnTo>
                  <a:lnTo>
                    <a:pt x="389" y="876"/>
                  </a:lnTo>
                  <a:lnTo>
                    <a:pt x="380" y="1048"/>
                  </a:lnTo>
                  <a:lnTo>
                    <a:pt x="368" y="1203"/>
                  </a:lnTo>
                  <a:lnTo>
                    <a:pt x="353" y="1340"/>
                  </a:lnTo>
                  <a:lnTo>
                    <a:pt x="336" y="1462"/>
                  </a:lnTo>
                  <a:lnTo>
                    <a:pt x="327" y="1515"/>
                  </a:lnTo>
                  <a:lnTo>
                    <a:pt x="317" y="1566"/>
                  </a:lnTo>
                  <a:lnTo>
                    <a:pt x="305" y="1612"/>
                  </a:lnTo>
                  <a:lnTo>
                    <a:pt x="294" y="1653"/>
                  </a:lnTo>
                  <a:lnTo>
                    <a:pt x="658" y="1623"/>
                  </a:lnTo>
                  <a:close/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AutoShape 48"/>
            <p:cNvSpPr>
              <a:spLocks noChangeArrowheads="1"/>
            </p:cNvSpPr>
            <p:nvPr/>
          </p:nvSpPr>
          <p:spPr bwMode="auto">
            <a:xfrm>
              <a:off x="5290" y="1233"/>
              <a:ext cx="168" cy="922"/>
            </a:xfrm>
            <a:custGeom>
              <a:avLst/>
              <a:gdLst>
                <a:gd name="T0" fmla="*/ 0 w 740"/>
                <a:gd name="T1" fmla="*/ 27 h 2110"/>
                <a:gd name="T2" fmla="*/ 46 w 740"/>
                <a:gd name="T3" fmla="*/ 20 h 2110"/>
                <a:gd name="T4" fmla="*/ 46 w 740"/>
                <a:gd name="T5" fmla="*/ 582 h 2110"/>
                <a:gd name="T6" fmla="*/ 120 w 740"/>
                <a:gd name="T7" fmla="*/ 7 h 2110"/>
                <a:gd name="T8" fmla="*/ 168 w 740"/>
                <a:gd name="T9" fmla="*/ 0 h 2110"/>
                <a:gd name="T10" fmla="*/ 168 w 740"/>
                <a:gd name="T11" fmla="*/ 894 h 2110"/>
                <a:gd name="T12" fmla="*/ 121 w 740"/>
                <a:gd name="T13" fmla="*/ 902 h 2110"/>
                <a:gd name="T14" fmla="*/ 121 w 740"/>
                <a:gd name="T15" fmla="*/ 332 h 2110"/>
                <a:gd name="T16" fmla="*/ 46 w 740"/>
                <a:gd name="T17" fmla="*/ 914 h 2110"/>
                <a:gd name="T18" fmla="*/ 0 w 740"/>
                <a:gd name="T19" fmla="*/ 922 h 2110"/>
                <a:gd name="T20" fmla="*/ 0 w 740"/>
                <a:gd name="T21" fmla="*/ 27 h 2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0"/>
                <a:gd name="T34" fmla="*/ 0 h 2110"/>
                <a:gd name="T35" fmla="*/ 740 w 740"/>
                <a:gd name="T36" fmla="*/ 2110 h 2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0" h="2110">
                  <a:moveTo>
                    <a:pt x="0" y="62"/>
                  </a:moveTo>
                  <a:lnTo>
                    <a:pt x="204" y="45"/>
                  </a:lnTo>
                  <a:lnTo>
                    <a:pt x="204" y="1332"/>
                  </a:lnTo>
                  <a:lnTo>
                    <a:pt x="530" y="17"/>
                  </a:lnTo>
                  <a:lnTo>
                    <a:pt x="739" y="0"/>
                  </a:lnTo>
                  <a:lnTo>
                    <a:pt x="739" y="2047"/>
                  </a:lnTo>
                  <a:lnTo>
                    <a:pt x="535" y="2064"/>
                  </a:lnTo>
                  <a:lnTo>
                    <a:pt x="535" y="760"/>
                  </a:lnTo>
                  <a:lnTo>
                    <a:pt x="204" y="2092"/>
                  </a:lnTo>
                  <a:lnTo>
                    <a:pt x="0" y="2109"/>
                  </a:lnTo>
                  <a:lnTo>
                    <a:pt x="0" y="62"/>
                  </a:lnTo>
                </a:path>
              </a:pathLst>
            </a:custGeom>
            <a:solidFill>
              <a:srgbClr val="C412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Text Box 49"/>
            <p:cNvSpPr txBox="1">
              <a:spLocks noChangeArrowheads="1"/>
            </p:cNvSpPr>
            <p:nvPr/>
          </p:nvSpPr>
          <p:spPr bwMode="auto">
            <a:xfrm>
              <a:off x="-341" y="119"/>
              <a:ext cx="1" cy="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8040" rIns="90000" bIns="46800" anchorCtr="1"/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>
                  <a:solidFill>
                    <a:srgbClr val="000000"/>
                  </a:solidFill>
                  <a:latin typeface="News Gothic MT" pitchFamily="16" charset="0"/>
                </a:rPr>
                <a:t>  </a:t>
              </a:r>
            </a:p>
          </p:txBody>
        </p:sp>
      </p:grpSp>
      <p:pic>
        <p:nvPicPr>
          <p:cNvPr id="2051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4221163"/>
            <a:ext cx="2598738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51"/>
          <p:cNvPicPr>
            <a:picLocks noChangeAspect="1" noChangeArrowheads="1"/>
          </p:cNvPicPr>
          <p:nvPr/>
        </p:nvPicPr>
        <p:blipFill>
          <a:blip r:embed="rId4"/>
          <a:srcRect l="5072"/>
          <a:stretch>
            <a:fillRect/>
          </a:stretch>
        </p:blipFill>
        <p:spPr bwMode="auto">
          <a:xfrm>
            <a:off x="0" y="476250"/>
            <a:ext cx="1152525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52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7740650" y="1268413"/>
            <a:ext cx="120173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4" name="Picture 53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t="6224" r="4683" b="9639"/>
          <a:stretch>
            <a:fillRect/>
          </a:stretch>
        </p:blipFill>
        <p:spPr bwMode="auto">
          <a:xfrm>
            <a:off x="2195513" y="3500438"/>
            <a:ext cx="2062162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54"/>
          <p:cNvPicPr>
            <a:picLocks noChangeAspect="1" noChangeArrowheads="1"/>
          </p:cNvPicPr>
          <p:nvPr/>
        </p:nvPicPr>
        <p:blipFill>
          <a:blip r:embed="rId7">
            <a:lum bright="6000" contrast="18000"/>
          </a:blip>
          <a:srcRect t="-963" r="5229" b="12775"/>
          <a:stretch>
            <a:fillRect/>
          </a:stretch>
        </p:blipFill>
        <p:spPr bwMode="auto">
          <a:xfrm>
            <a:off x="5292725" y="0"/>
            <a:ext cx="2987675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55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 l="10800" t="4019" b="10892"/>
          <a:stretch>
            <a:fillRect/>
          </a:stretch>
        </p:blipFill>
        <p:spPr bwMode="auto">
          <a:xfrm>
            <a:off x="1331913" y="0"/>
            <a:ext cx="1258887" cy="151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1275" y="2968625"/>
            <a:ext cx="1482725" cy="388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57"/>
          <p:cNvPicPr>
            <a:picLocks noChangeAspect="1" noChangeArrowheads="1"/>
          </p:cNvPicPr>
          <p:nvPr/>
        </p:nvPicPr>
        <p:blipFill>
          <a:blip r:embed="rId10">
            <a:lum bright="-6000" contrast="18000"/>
          </a:blip>
          <a:srcRect l="12814" t="7968" r="10269" b="17639"/>
          <a:stretch>
            <a:fillRect/>
          </a:stretch>
        </p:blipFill>
        <p:spPr bwMode="auto">
          <a:xfrm>
            <a:off x="5580063" y="3644900"/>
            <a:ext cx="1341437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58"/>
          <p:cNvPicPr>
            <a:picLocks noChangeAspect="1" noChangeArrowheads="1"/>
          </p:cNvPicPr>
          <p:nvPr/>
        </p:nvPicPr>
        <p:blipFill>
          <a:blip r:embed="rId11">
            <a:lum bright="-6000" contrast="6000"/>
          </a:blip>
          <a:srcRect l="10130" r="4002"/>
          <a:stretch>
            <a:fillRect/>
          </a:stretch>
        </p:blipFill>
        <p:spPr bwMode="auto">
          <a:xfrm>
            <a:off x="4500563" y="4957763"/>
            <a:ext cx="2014537" cy="190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0" name="Picture 59"/>
          <p:cNvPicPr>
            <a:picLocks noChangeAspect="1" noChangeArrowheads="1"/>
          </p:cNvPicPr>
          <p:nvPr/>
        </p:nvPicPr>
        <p:blipFill>
          <a:blip r:embed="rId12">
            <a:lum bright="6000" contrast="12000"/>
          </a:blip>
          <a:srcRect/>
          <a:stretch>
            <a:fillRect/>
          </a:stretch>
        </p:blipFill>
        <p:spPr bwMode="auto">
          <a:xfrm>
            <a:off x="3059113" y="260350"/>
            <a:ext cx="151130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7500938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lum bright="-6000" contrast="54000"/>
          </a:blip>
          <a:srcRect l="6001" t="10631" b="6261"/>
          <a:stretch>
            <a:fillRect/>
          </a:stretch>
        </p:blipFill>
        <p:spPr bwMode="auto">
          <a:xfrm>
            <a:off x="857250" y="214313"/>
            <a:ext cx="7643813" cy="6143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5421" t="11382"/>
          <a:stretch>
            <a:fillRect/>
          </a:stretch>
        </p:blipFill>
        <p:spPr bwMode="auto">
          <a:xfrm>
            <a:off x="571500" y="214313"/>
            <a:ext cx="8143875" cy="62865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5800" y="720725"/>
            <a:ext cx="77660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 i="1">
                <a:solidFill>
                  <a:srgbClr val="FFFF00"/>
                </a:solidFill>
              </a:rPr>
              <a:t>РЕБУСЫ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035050"/>
            <a:ext cx="3600450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539750"/>
            <a:ext cx="39592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4319588" y="3779838"/>
          <a:ext cx="3327400" cy="2614613"/>
        </p:xfrm>
        <a:graphic>
          <a:graphicData uri="http://schemas.openxmlformats.org/drawingml/2006/table">
            <a:tbl>
              <a:tblPr/>
              <a:tblGrid>
                <a:gridCol w="3327400"/>
              </a:tblGrid>
              <a:tr h="2614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  </a:t>
                      </a:r>
                      <a:r>
                        <a:rPr kumimoji="0" lang="ru-RU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40</a:t>
                      </a:r>
                      <a:r>
                        <a:rPr kumimoji="0" lang="ru-RU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8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3351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15913" y="900113"/>
            <a:ext cx="8550275" cy="310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>
                <a:solidFill>
                  <a:srgbClr val="FFFF00"/>
                </a:solidFill>
              </a:rPr>
              <a:t>СОСТАВЬ        </a:t>
            </a:r>
            <a:br>
              <a:rPr lang="ru-RU" sz="6600" b="1" i="1">
                <a:solidFill>
                  <a:srgbClr val="FFFF00"/>
                </a:solidFill>
              </a:rPr>
            </a:br>
            <a:r>
              <a:rPr lang="ru-RU" sz="6600" b="1" i="1">
                <a:solidFill>
                  <a:srgbClr val="FFFF00"/>
                </a:solidFill>
              </a:rPr>
              <a:t>             СЛОВО</a:t>
            </a:r>
            <a:br>
              <a:rPr lang="ru-RU" sz="6600" b="1" i="1">
                <a:solidFill>
                  <a:srgbClr val="FFFF00"/>
                </a:solidFill>
              </a:rPr>
            </a:br>
            <a:r>
              <a:rPr lang="ru-RU" sz="6600" i="1">
                <a:solidFill>
                  <a:srgbClr val="FFFF00"/>
                </a:solidFill>
              </a:rPr>
              <a:t>                       </a:t>
            </a:r>
            <a:r>
              <a:rPr lang="ru-RU" sz="6600" b="1" i="1">
                <a:solidFill>
                  <a:srgbClr val="FFFF00"/>
                </a:solidFill>
              </a:rPr>
              <a:t>ИЗ БУКВ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85800" y="508000"/>
            <a:ext cx="7769225" cy="134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FF00"/>
                </a:solidFill>
              </a:rPr>
              <a:t>Л Я Т Д Е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2025650"/>
            <a:ext cx="7769225" cy="402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FFFF00"/>
                </a:solidFill>
              </a:rPr>
              <a:t>Хоть не дровосек и не плотник,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FFFF00"/>
                </a:solidFill>
              </a:rPr>
              <a:t>А первый в лесу я работник.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FFFF00"/>
                </a:solidFill>
              </a:rPr>
              <a:t>Все время стучу, деревья долблю,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FFFF00"/>
                </a:solidFill>
              </a:rPr>
              <a:t>Но их не калечу, а только лечу.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175" y="333375"/>
            <a:ext cx="9069388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i="1">
                <a:solidFill>
                  <a:srgbClr val="FFFF00"/>
                </a:solidFill>
              </a:rPr>
              <a:t>СОБЕРИ ЦЕЛУЮ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i="1">
                <a:solidFill>
                  <a:srgbClr val="FFFF00"/>
                </a:solidFill>
              </a:rPr>
              <a:t>КАРТИНКУ ИЗ  ЧАСТЕЙ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260475"/>
            <a:ext cx="4357688" cy="421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5072063" y="1214438"/>
            <a:ext cx="1643062" cy="20002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 flipV="1">
            <a:off x="2284413" y="1427163"/>
            <a:ext cx="3838575" cy="10953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5040313" y="2160588"/>
            <a:ext cx="1246187" cy="3340100"/>
          </a:xfrm>
          <a:prstGeom prst="line">
            <a:avLst/>
          </a:prstGeom>
          <a:noFill/>
          <a:ln w="3816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2355850" y="3060700"/>
            <a:ext cx="3048000" cy="4397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2336800" y="3419475"/>
            <a:ext cx="3246438" cy="18002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71488" y="1439863"/>
            <a:ext cx="80438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000" b="1" i="1">
                <a:solidFill>
                  <a:srgbClr val="FFFF00"/>
                </a:solidFill>
              </a:rPr>
              <a:t>БУКВА ПОТЕРЯЛАСЬ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79388" y="692150"/>
            <a:ext cx="87137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7200" b="1" i="1">
                <a:solidFill>
                  <a:srgbClr val="FFFF00"/>
                </a:solidFill>
              </a:rPr>
              <a:t>ПРИМЕТЫ</a:t>
            </a:r>
            <a:r>
              <a:rPr lang="ru-RU" sz="7200" b="1" i="1">
                <a:solidFill>
                  <a:srgbClr val="FFFF00"/>
                </a:solidFill>
              </a:rPr>
              <a:t>   </a:t>
            </a:r>
            <a:r>
              <a:rPr lang="en-US" sz="7200" b="1" i="1">
                <a:solidFill>
                  <a:srgbClr val="FFFF00"/>
                </a:solidFill>
              </a:rPr>
              <a:t>ЗИМЫ</a:t>
            </a:r>
            <a:r>
              <a:rPr lang="ru-RU" sz="7200" b="1" i="1">
                <a:solidFill>
                  <a:srgbClr val="FF3399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85800" y="179388"/>
            <a:ext cx="776605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« Мы обычные слова,</a:t>
            </a:r>
            <a:r>
              <a:rPr lang="ru-RU" sz="2800" b="1" i="1">
                <a:solidFill>
                  <a:srgbClr val="000000"/>
                </a:solidFill>
              </a:rPr>
              <a:t> всех нас знает каждый.</a:t>
            </a:r>
            <a:br>
              <a:rPr lang="ru-RU" sz="2800" b="1" i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 Мы содержим букву </a:t>
            </a:r>
            <a:r>
              <a:rPr lang="ru-RU" sz="2800" b="1">
                <a:solidFill>
                  <a:srgbClr val="FF0000"/>
                </a:solidFill>
              </a:rPr>
              <a:t>А</a:t>
            </a:r>
            <a:r>
              <a:rPr lang="ru-RU" sz="2800" b="1" i="1">
                <a:solidFill>
                  <a:srgbClr val="000000"/>
                </a:solidFill>
              </a:rPr>
              <a:t> трижды или дважды.</a:t>
            </a:r>
            <a:br>
              <a:rPr lang="ru-RU" sz="2800" b="1" i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 Иногда всего одну </a:t>
            </a:r>
            <a:r>
              <a:rPr lang="ru-RU" sz="2800" b="1" i="1">
                <a:solidFill>
                  <a:srgbClr val="000000"/>
                </a:solidFill>
              </a:rPr>
              <a:t>(только не в начале)</a:t>
            </a:r>
            <a:br>
              <a:rPr lang="ru-RU" sz="2800" b="1" i="1">
                <a:solidFill>
                  <a:srgbClr val="000000"/>
                </a:solidFill>
              </a:rPr>
            </a:br>
            <a:r>
              <a:rPr lang="ru-RU" sz="2800" b="1">
                <a:solidFill>
                  <a:srgbClr val="000000"/>
                </a:solidFill>
              </a:rPr>
              <a:t>  </a:t>
            </a:r>
            <a:r>
              <a:rPr lang="ru-RU" sz="2800" b="1" i="1">
                <a:solidFill>
                  <a:srgbClr val="000000"/>
                </a:solidFill>
              </a:rPr>
              <a:t>Но сегодня …. – ну и ну! – Все они сбежали».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2924175"/>
            <a:ext cx="7766050" cy="342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720725" y="2700338"/>
          <a:ext cx="7743825" cy="3959226"/>
        </p:xfrm>
        <a:graphic>
          <a:graphicData uri="http://schemas.openxmlformats.org/drawingml/2006/table">
            <a:tbl>
              <a:tblPr/>
              <a:tblGrid>
                <a:gridCol w="3667125"/>
                <a:gridCol w="4076700"/>
              </a:tblGrid>
              <a:tr h="13446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ГГР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ГЛК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ЧЙК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ЛСТОЧК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ГРЧ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СЛВК</a:t>
                      </a:r>
                    </a:p>
                  </a:txBody>
                  <a:tcPr marT="14364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3850" y="1079500"/>
            <a:ext cx="8653463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>
                <a:solidFill>
                  <a:srgbClr val="FFFF00"/>
                </a:solidFill>
              </a:rPr>
              <a:t>          ПРАВИЛА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>
                <a:solidFill>
                  <a:srgbClr val="FFFF00"/>
                </a:solidFill>
              </a:rPr>
              <a:t>ПОДКОРМКИ ПТИЦ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728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u="sng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правильно кормить птиц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Кормушки для птиц должны быть очень скромными по окраске, а лучше их не раскрашивать совсем, чтобы не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отпугивать птиц и не привлекать врагов.</a:t>
            </a:r>
            <a:br>
              <a:rPr lang="ru-RU" sz="3600" b="1" i="1">
                <a:solidFill>
                  <a:srgbClr val="FFFF00"/>
                </a:solidFill>
              </a:rPr>
            </a:br>
            <a:r>
              <a:rPr lang="ru-RU" sz="3600" b="1" i="1">
                <a:solidFill>
                  <a:srgbClr val="FFFF00"/>
                </a:solidFill>
              </a:rPr>
              <a:t>Насыпайте корм так, чтобы его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одновременно могли клевать несколько птиц.</a:t>
            </a:r>
            <a:br>
              <a:rPr lang="ru-RU" sz="3600" b="1" i="1">
                <a:solidFill>
                  <a:srgbClr val="FFFF00"/>
                </a:solidFill>
              </a:rPr>
            </a:br>
            <a:r>
              <a:rPr lang="ru-RU" sz="3600" b="1">
                <a:solidFill>
                  <a:srgbClr val="FFFF00"/>
                </a:solidFill>
              </a:rPr>
              <a:t>Можно давать:</a:t>
            </a:r>
            <a:r>
              <a:rPr lang="ru-RU" sz="3600" b="1" i="1">
                <a:solidFill>
                  <a:srgbClr val="FFFF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несоленое сало, покупной корм для птиц,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зерно, орехи, сухофрукты, сыр и кошки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FFFF00"/>
                </a:solidFill>
              </a:rPr>
              <a:t>хлеба с отрубями.</a:t>
            </a:r>
            <a:br>
              <a:rPr lang="ru-RU" sz="3600" b="1" i="1">
                <a:solidFill>
                  <a:srgbClr val="FFFF00"/>
                </a:solidFill>
              </a:rPr>
            </a:br>
            <a:endParaRPr lang="ru-RU" sz="3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79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u="sng">
                <a:solidFill>
                  <a:srgbClr val="FF3399"/>
                </a:solidFill>
              </a:rPr>
              <a:t>Нельзя давать</a:t>
            </a:r>
            <a:r>
              <a:rPr lang="ru-RU" sz="4000" b="1">
                <a:solidFill>
                  <a:srgbClr val="FF3399"/>
                </a:solidFill>
              </a:rPr>
              <a:t>:</a:t>
            </a:r>
            <a:r>
              <a:rPr lang="ru-RU" sz="4000" b="1" i="1">
                <a:solidFill>
                  <a:srgbClr val="FF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соленые орешки и соленое сало, кусочки белого хлеба, сырое мясо, испортившиеся продукты, пищу со специями, остатки каш и хлебного месива.</a:t>
            </a:r>
            <a:br>
              <a:rPr lang="ru-RU" sz="4000" b="1" i="1">
                <a:solidFill>
                  <a:srgbClr val="FFFF00"/>
                </a:solidFill>
              </a:rPr>
            </a:br>
            <a:endParaRPr lang="ru-RU" sz="4000" b="1" i="1">
              <a:solidFill>
                <a:srgbClr val="FFFF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Не мусорите возле деревьев, не бросайте консервные банки и коробочки, бумажные и полиэтиленовые пакеты!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92275" y="188913"/>
            <a:ext cx="57816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u="sng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ЗИМНЯЯ СТОЛОВАЯ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 t="3088" b="1529"/>
          <a:stretch>
            <a:fillRect/>
          </a:stretch>
        </p:blipFill>
        <p:spPr bwMode="auto">
          <a:xfrm>
            <a:off x="539750" y="1125538"/>
            <a:ext cx="2808288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l="4634" t="4092" r="4562" b="1945"/>
          <a:stretch>
            <a:fillRect/>
          </a:stretch>
        </p:blipFill>
        <p:spPr bwMode="auto">
          <a:xfrm>
            <a:off x="5364163" y="1196975"/>
            <a:ext cx="3430587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468313" y="5229225"/>
            <a:ext cx="4391025" cy="134620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,такое не едим!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84150" y="115888"/>
            <a:ext cx="8664575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 u="sng">
                <a:solidFill>
                  <a:srgbClr val="1C16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правильно кормить птиц</a:t>
            </a:r>
            <a:r>
              <a:rPr lang="ru-RU" sz="4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4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Кормить птиц нужно регулярно.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В зимний период птиц нельзя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подкармливать время от времени: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именно в такое время им нужна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наша надежная поддержка.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Именно в морозы, метели, снегопады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гибнет большая часть птиц.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FF00"/>
                </a:solidFill>
              </a:rPr>
              <a:t>Кормушки надо развесить осенью.</a:t>
            </a:r>
            <a:r>
              <a:rPr lang="ru-RU" sz="3600" b="1" i="1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84213" y="260350"/>
            <a:ext cx="7993062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FF00"/>
                </a:solidFill>
              </a:rPr>
              <a:t>Корма в кормушки накладывать совсем немного. Почему? Да, вокруг еще много естественных кормов, и птицы будут поедать корм в кормушке неохотно. Но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FF00"/>
                </a:solidFill>
              </a:rPr>
              <a:t>они к ней привыкнут, и, когда начнется период бескормицы, (в снег, гололед,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FF00"/>
                </a:solidFill>
              </a:rPr>
              <a:t>метель), будут по привычке подлетать к  кормушке</a:t>
            </a:r>
            <a:br>
              <a:rPr lang="ru-RU" sz="3200" b="1" i="1">
                <a:solidFill>
                  <a:srgbClr val="FFFF00"/>
                </a:solidFill>
              </a:rPr>
            </a:br>
            <a:r>
              <a:rPr lang="ru-RU" sz="3200" b="1" i="1">
                <a:solidFill>
                  <a:srgbClr val="FFFF00"/>
                </a:solidFill>
              </a:rPr>
              <a:t>А вот начиная с декабря по конец марта птицы особенно нуждаются в подкормке.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FF00"/>
                </a:solidFill>
              </a:rPr>
              <a:t>Поэтому в это время кормов им дают побольше.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0725"/>
            <a:ext cx="7762875" cy="4679950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 smtClean="0">
                <a:solidFill>
                  <a:srgbClr val="FFFF00"/>
                </a:solidFill>
              </a:rPr>
              <a:t>По небу весело скользя, </a:t>
            </a:r>
            <a:br>
              <a:rPr lang="ru-RU" sz="5400" b="1" i="1" smtClean="0">
                <a:solidFill>
                  <a:srgbClr val="FFFF00"/>
                </a:solidFill>
              </a:rPr>
            </a:br>
            <a:r>
              <a:rPr lang="ru-RU" sz="5400" b="1" i="1" smtClean="0">
                <a:solidFill>
                  <a:srgbClr val="FFFF00"/>
                </a:solidFill>
              </a:rPr>
              <a:t>летят пернатые друзья.</a:t>
            </a:r>
            <a:br>
              <a:rPr lang="ru-RU" sz="5400" b="1" i="1" smtClean="0">
                <a:solidFill>
                  <a:srgbClr val="FFFF00"/>
                </a:solidFill>
              </a:rPr>
            </a:br>
            <a:r>
              <a:rPr lang="ru-RU" sz="5400" b="1" i="1" smtClean="0">
                <a:solidFill>
                  <a:srgbClr val="FFFF00"/>
                </a:solidFill>
              </a:rPr>
              <a:t>И пропоют, чирикая: </a:t>
            </a:r>
            <a:r>
              <a:rPr lang="ru-RU" sz="5400" b="1" i="1" smtClean="0">
                <a:solidFill>
                  <a:srgbClr val="00FF00"/>
                </a:solidFill>
              </a:rPr>
              <a:t>СПАСИБО</a:t>
            </a:r>
            <a:r>
              <a:rPr lang="ru-RU" sz="5400" b="1" i="1" smtClean="0">
                <a:solidFill>
                  <a:srgbClr val="FFFF00"/>
                </a:solidFill>
              </a:rPr>
              <a:t> вам великое!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900113"/>
            <a:ext cx="77660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 b="1" i="1">
                <a:solidFill>
                  <a:srgbClr val="FFFF00"/>
                </a:solidFill>
              </a:rPr>
              <a:t>И Г Р 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-1189038" y="-242888"/>
            <a:ext cx="9934576" cy="2201863"/>
            <a:chOff x="-749" y="-153"/>
            <a:chExt cx="6258" cy="1387"/>
          </a:xfrm>
        </p:grpSpPr>
        <p:grpSp>
          <p:nvGrpSpPr>
            <p:cNvPr id="30724" name="Group 2"/>
            <p:cNvGrpSpPr>
              <a:grpSpLocks/>
            </p:cNvGrpSpPr>
            <p:nvPr/>
          </p:nvGrpSpPr>
          <p:grpSpPr bwMode="auto">
            <a:xfrm>
              <a:off x="402" y="92"/>
              <a:ext cx="5107" cy="1071"/>
              <a:chOff x="402" y="92"/>
              <a:chExt cx="5107" cy="1071"/>
            </a:xfrm>
          </p:grpSpPr>
          <p:sp>
            <p:nvSpPr>
              <p:cNvPr id="30733" name="AutoShape 3"/>
              <p:cNvSpPr>
                <a:spLocks noChangeArrowheads="1"/>
              </p:cNvSpPr>
              <p:nvPr/>
            </p:nvSpPr>
            <p:spPr bwMode="auto">
              <a:xfrm>
                <a:off x="402" y="92"/>
                <a:ext cx="839" cy="883"/>
              </a:xfrm>
              <a:custGeom>
                <a:avLst/>
                <a:gdLst>
                  <a:gd name="T0" fmla="*/ 748 w 3021"/>
                  <a:gd name="T1" fmla="*/ 393 h 3262"/>
                  <a:gd name="T2" fmla="*/ 786 w 3021"/>
                  <a:gd name="T3" fmla="*/ 417 h 3262"/>
                  <a:gd name="T4" fmla="*/ 815 w 3021"/>
                  <a:gd name="T5" fmla="*/ 453 h 3262"/>
                  <a:gd name="T6" fmla="*/ 836 w 3021"/>
                  <a:gd name="T7" fmla="*/ 541 h 3262"/>
                  <a:gd name="T8" fmla="*/ 833 w 3021"/>
                  <a:gd name="T9" fmla="*/ 672 h 3262"/>
                  <a:gd name="T10" fmla="*/ 799 w 3021"/>
                  <a:gd name="T11" fmla="*/ 758 h 3262"/>
                  <a:gd name="T12" fmla="*/ 758 w 3021"/>
                  <a:gd name="T13" fmla="*/ 796 h 3262"/>
                  <a:gd name="T14" fmla="*/ 663 w 3021"/>
                  <a:gd name="T15" fmla="*/ 841 h 3262"/>
                  <a:gd name="T16" fmla="*/ 552 w 3021"/>
                  <a:gd name="T17" fmla="*/ 862 h 3262"/>
                  <a:gd name="T18" fmla="*/ 419 w 3021"/>
                  <a:gd name="T19" fmla="*/ 877 h 3262"/>
                  <a:gd name="T20" fmla="*/ 303 w 3021"/>
                  <a:gd name="T21" fmla="*/ 882 h 3262"/>
                  <a:gd name="T22" fmla="*/ 169 w 3021"/>
                  <a:gd name="T23" fmla="*/ 874 h 3262"/>
                  <a:gd name="T24" fmla="*/ 93 w 3021"/>
                  <a:gd name="T25" fmla="*/ 861 h 3262"/>
                  <a:gd name="T26" fmla="*/ 44 w 3021"/>
                  <a:gd name="T27" fmla="*/ 834 h 3262"/>
                  <a:gd name="T28" fmla="*/ 23 w 3021"/>
                  <a:gd name="T29" fmla="*/ 807 h 3262"/>
                  <a:gd name="T30" fmla="*/ 2 w 3021"/>
                  <a:gd name="T31" fmla="*/ 711 h 3262"/>
                  <a:gd name="T32" fmla="*/ 354 w 3021"/>
                  <a:gd name="T33" fmla="*/ 517 h 3262"/>
                  <a:gd name="T34" fmla="*/ 370 w 3021"/>
                  <a:gd name="T35" fmla="*/ 701 h 3262"/>
                  <a:gd name="T36" fmla="*/ 375 w 3021"/>
                  <a:gd name="T37" fmla="*/ 720 h 3262"/>
                  <a:gd name="T38" fmla="*/ 381 w 3021"/>
                  <a:gd name="T39" fmla="*/ 725 h 3262"/>
                  <a:gd name="T40" fmla="*/ 391 w 3021"/>
                  <a:gd name="T41" fmla="*/ 728 h 3262"/>
                  <a:gd name="T42" fmla="*/ 419 w 3021"/>
                  <a:gd name="T43" fmla="*/ 729 h 3262"/>
                  <a:gd name="T44" fmla="*/ 438 w 3021"/>
                  <a:gd name="T45" fmla="*/ 724 h 3262"/>
                  <a:gd name="T46" fmla="*/ 449 w 3021"/>
                  <a:gd name="T47" fmla="*/ 718 h 3262"/>
                  <a:gd name="T48" fmla="*/ 457 w 3021"/>
                  <a:gd name="T49" fmla="*/ 708 h 3262"/>
                  <a:gd name="T50" fmla="*/ 464 w 3021"/>
                  <a:gd name="T51" fmla="*/ 657 h 3262"/>
                  <a:gd name="T52" fmla="*/ 462 w 3021"/>
                  <a:gd name="T53" fmla="*/ 537 h 3262"/>
                  <a:gd name="T54" fmla="*/ 450 w 3021"/>
                  <a:gd name="T55" fmla="*/ 506 h 3262"/>
                  <a:gd name="T56" fmla="*/ 440 w 3021"/>
                  <a:gd name="T57" fmla="*/ 496 h 3262"/>
                  <a:gd name="T58" fmla="*/ 416 w 3021"/>
                  <a:gd name="T59" fmla="*/ 485 h 3262"/>
                  <a:gd name="T60" fmla="*/ 354 w 3021"/>
                  <a:gd name="T61" fmla="*/ 479 h 3262"/>
                  <a:gd name="T62" fmla="*/ 257 w 3021"/>
                  <a:gd name="T63" fmla="*/ 349 h 3262"/>
                  <a:gd name="T64" fmla="*/ 409 w 3021"/>
                  <a:gd name="T65" fmla="*/ 330 h 3262"/>
                  <a:gd name="T66" fmla="*/ 431 w 3021"/>
                  <a:gd name="T67" fmla="*/ 324 h 3262"/>
                  <a:gd name="T68" fmla="*/ 443 w 3021"/>
                  <a:gd name="T69" fmla="*/ 317 h 3262"/>
                  <a:gd name="T70" fmla="*/ 453 w 3021"/>
                  <a:gd name="T71" fmla="*/ 306 h 3262"/>
                  <a:gd name="T72" fmla="*/ 461 w 3021"/>
                  <a:gd name="T73" fmla="*/ 284 h 3262"/>
                  <a:gd name="T74" fmla="*/ 463 w 3021"/>
                  <a:gd name="T75" fmla="*/ 197 h 3262"/>
                  <a:gd name="T76" fmla="*/ 457 w 3021"/>
                  <a:gd name="T77" fmla="*/ 164 h 3262"/>
                  <a:gd name="T78" fmla="*/ 451 w 3021"/>
                  <a:gd name="T79" fmla="*/ 156 h 3262"/>
                  <a:gd name="T80" fmla="*/ 442 w 3021"/>
                  <a:gd name="T81" fmla="*/ 151 h 3262"/>
                  <a:gd name="T82" fmla="*/ 427 w 3021"/>
                  <a:gd name="T83" fmla="*/ 149 h 3262"/>
                  <a:gd name="T84" fmla="*/ 397 w 3021"/>
                  <a:gd name="T85" fmla="*/ 151 h 3262"/>
                  <a:gd name="T86" fmla="*/ 386 w 3021"/>
                  <a:gd name="T87" fmla="*/ 155 h 3262"/>
                  <a:gd name="T88" fmla="*/ 378 w 3021"/>
                  <a:gd name="T89" fmla="*/ 161 h 3262"/>
                  <a:gd name="T90" fmla="*/ 372 w 3021"/>
                  <a:gd name="T91" fmla="*/ 174 h 3262"/>
                  <a:gd name="T92" fmla="*/ 368 w 3021"/>
                  <a:gd name="T93" fmla="*/ 295 h 3262"/>
                  <a:gd name="T94" fmla="*/ 0 w 3021"/>
                  <a:gd name="T95" fmla="*/ 360 h 3262"/>
                  <a:gd name="T96" fmla="*/ 13 w 3021"/>
                  <a:gd name="T97" fmla="*/ 195 h 3262"/>
                  <a:gd name="T98" fmla="*/ 44 w 3021"/>
                  <a:gd name="T99" fmla="*/ 136 h 3262"/>
                  <a:gd name="T100" fmla="*/ 93 w 3021"/>
                  <a:gd name="T101" fmla="*/ 90 h 3262"/>
                  <a:gd name="T102" fmla="*/ 169 w 3021"/>
                  <a:gd name="T103" fmla="*/ 47 h 3262"/>
                  <a:gd name="T104" fmla="*/ 338 w 3021"/>
                  <a:gd name="T105" fmla="*/ 6 h 3262"/>
                  <a:gd name="T106" fmla="*/ 504 w 3021"/>
                  <a:gd name="T107" fmla="*/ 0 h 3262"/>
                  <a:gd name="T108" fmla="*/ 640 w 3021"/>
                  <a:gd name="T109" fmla="*/ 18 h 3262"/>
                  <a:gd name="T110" fmla="*/ 720 w 3021"/>
                  <a:gd name="T111" fmla="*/ 47 h 3262"/>
                  <a:gd name="T112" fmla="*/ 758 w 3021"/>
                  <a:gd name="T113" fmla="*/ 74 h 3262"/>
                  <a:gd name="T114" fmla="*/ 796 w 3021"/>
                  <a:gd name="T115" fmla="*/ 119 h 3262"/>
                  <a:gd name="T116" fmla="*/ 820 w 3021"/>
                  <a:gd name="T117" fmla="*/ 176 h 3262"/>
                  <a:gd name="T118" fmla="*/ 820 w 3021"/>
                  <a:gd name="T119" fmla="*/ 275 h 3262"/>
                  <a:gd name="T120" fmla="*/ 799 w 3021"/>
                  <a:gd name="T121" fmla="*/ 322 h 3262"/>
                  <a:gd name="T122" fmla="*/ 772 w 3021"/>
                  <a:gd name="T123" fmla="*/ 345 h 3262"/>
                  <a:gd name="T124" fmla="*/ 733 w 3021"/>
                  <a:gd name="T125" fmla="*/ 362 h 32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21"/>
                  <a:gd name="T190" fmla="*/ 0 h 3262"/>
                  <a:gd name="T191" fmla="*/ 3021 w 3021"/>
                  <a:gd name="T192" fmla="*/ 3262 h 32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21" h="3262">
                    <a:moveTo>
                      <a:pt x="2458" y="1389"/>
                    </a:moveTo>
                    <a:lnTo>
                      <a:pt x="2522" y="1400"/>
                    </a:lnTo>
                    <a:lnTo>
                      <a:pt x="2582" y="1414"/>
                    </a:lnTo>
                    <a:lnTo>
                      <a:pt x="2639" y="1430"/>
                    </a:lnTo>
                    <a:lnTo>
                      <a:pt x="2692" y="1451"/>
                    </a:lnTo>
                    <a:lnTo>
                      <a:pt x="2731" y="1470"/>
                    </a:lnTo>
                    <a:lnTo>
                      <a:pt x="2742" y="1476"/>
                    </a:lnTo>
                    <a:lnTo>
                      <a:pt x="2788" y="1506"/>
                    </a:lnTo>
                    <a:lnTo>
                      <a:pt x="2830" y="1539"/>
                    </a:lnTo>
                    <a:lnTo>
                      <a:pt x="2870" y="1576"/>
                    </a:lnTo>
                    <a:lnTo>
                      <a:pt x="2888" y="1597"/>
                    </a:lnTo>
                    <a:lnTo>
                      <a:pt x="2905" y="1619"/>
                    </a:lnTo>
                    <a:lnTo>
                      <a:pt x="2920" y="1645"/>
                    </a:lnTo>
                    <a:lnTo>
                      <a:pt x="2935" y="1674"/>
                    </a:lnTo>
                    <a:lnTo>
                      <a:pt x="2949" y="1705"/>
                    </a:lnTo>
                    <a:lnTo>
                      <a:pt x="2961" y="1739"/>
                    </a:lnTo>
                    <a:lnTo>
                      <a:pt x="2982" y="1815"/>
                    </a:lnTo>
                    <a:lnTo>
                      <a:pt x="2998" y="1902"/>
                    </a:lnTo>
                    <a:lnTo>
                      <a:pt x="3010" y="2000"/>
                    </a:lnTo>
                    <a:lnTo>
                      <a:pt x="3018" y="2109"/>
                    </a:lnTo>
                    <a:lnTo>
                      <a:pt x="3020" y="2228"/>
                    </a:lnTo>
                    <a:lnTo>
                      <a:pt x="3018" y="2318"/>
                    </a:lnTo>
                    <a:lnTo>
                      <a:pt x="3011" y="2403"/>
                    </a:lnTo>
                    <a:lnTo>
                      <a:pt x="2999" y="2482"/>
                    </a:lnTo>
                    <a:lnTo>
                      <a:pt x="2984" y="2556"/>
                    </a:lnTo>
                    <a:lnTo>
                      <a:pt x="2964" y="2625"/>
                    </a:lnTo>
                    <a:lnTo>
                      <a:pt x="2939" y="2689"/>
                    </a:lnTo>
                    <a:lnTo>
                      <a:pt x="2909" y="2747"/>
                    </a:lnTo>
                    <a:lnTo>
                      <a:pt x="2876" y="2800"/>
                    </a:lnTo>
                    <a:lnTo>
                      <a:pt x="2837" y="2849"/>
                    </a:lnTo>
                    <a:lnTo>
                      <a:pt x="2792" y="2894"/>
                    </a:lnTo>
                    <a:lnTo>
                      <a:pt x="2741" y="2935"/>
                    </a:lnTo>
                    <a:lnTo>
                      <a:pt x="2731" y="2940"/>
                    </a:lnTo>
                    <a:lnTo>
                      <a:pt x="2731" y="2941"/>
                    </a:lnTo>
                    <a:lnTo>
                      <a:pt x="2682" y="2975"/>
                    </a:lnTo>
                    <a:lnTo>
                      <a:pt x="2617" y="3013"/>
                    </a:lnTo>
                    <a:lnTo>
                      <a:pt x="2547" y="3048"/>
                    </a:lnTo>
                    <a:lnTo>
                      <a:pt x="2470" y="3079"/>
                    </a:lnTo>
                    <a:lnTo>
                      <a:pt x="2387" y="3107"/>
                    </a:lnTo>
                    <a:lnTo>
                      <a:pt x="2298" y="3132"/>
                    </a:lnTo>
                    <a:lnTo>
                      <a:pt x="2202" y="3153"/>
                    </a:lnTo>
                    <a:lnTo>
                      <a:pt x="2101" y="3171"/>
                    </a:lnTo>
                    <a:lnTo>
                      <a:pt x="1993" y="3185"/>
                    </a:lnTo>
                    <a:lnTo>
                      <a:pt x="1987" y="3185"/>
                    </a:lnTo>
                    <a:lnTo>
                      <a:pt x="1881" y="3203"/>
                    </a:lnTo>
                    <a:lnTo>
                      <a:pt x="1762" y="3218"/>
                    </a:lnTo>
                    <a:lnTo>
                      <a:pt x="1638" y="3230"/>
                    </a:lnTo>
                    <a:lnTo>
                      <a:pt x="1508" y="3239"/>
                    </a:lnTo>
                    <a:lnTo>
                      <a:pt x="1361" y="3244"/>
                    </a:lnTo>
                    <a:lnTo>
                      <a:pt x="1275" y="3245"/>
                    </a:lnTo>
                    <a:lnTo>
                      <a:pt x="1222" y="3251"/>
                    </a:lnTo>
                    <a:lnTo>
                      <a:pt x="1091" y="3258"/>
                    </a:lnTo>
                    <a:lnTo>
                      <a:pt x="969" y="3261"/>
                    </a:lnTo>
                    <a:lnTo>
                      <a:pt x="855" y="3258"/>
                    </a:lnTo>
                    <a:lnTo>
                      <a:pt x="748" y="3251"/>
                    </a:lnTo>
                    <a:lnTo>
                      <a:pt x="649" y="3238"/>
                    </a:lnTo>
                    <a:lnTo>
                      <a:pt x="608" y="3230"/>
                    </a:lnTo>
                    <a:lnTo>
                      <a:pt x="559" y="3226"/>
                    </a:lnTo>
                    <a:lnTo>
                      <a:pt x="478" y="3214"/>
                    </a:lnTo>
                    <a:lnTo>
                      <a:pt x="402" y="3198"/>
                    </a:lnTo>
                    <a:lnTo>
                      <a:pt x="336" y="3179"/>
                    </a:lnTo>
                    <a:lnTo>
                      <a:pt x="276" y="3155"/>
                    </a:lnTo>
                    <a:lnTo>
                      <a:pt x="223" y="3128"/>
                    </a:lnTo>
                    <a:lnTo>
                      <a:pt x="199" y="3114"/>
                    </a:lnTo>
                    <a:lnTo>
                      <a:pt x="177" y="3098"/>
                    </a:lnTo>
                    <a:lnTo>
                      <a:pt x="157" y="3082"/>
                    </a:lnTo>
                    <a:lnTo>
                      <a:pt x="139" y="3064"/>
                    </a:lnTo>
                    <a:lnTo>
                      <a:pt x="123" y="3045"/>
                    </a:lnTo>
                    <a:lnTo>
                      <a:pt x="109" y="3026"/>
                    </a:lnTo>
                    <a:lnTo>
                      <a:pt x="95" y="3005"/>
                    </a:lnTo>
                    <a:lnTo>
                      <a:pt x="83" y="2982"/>
                    </a:lnTo>
                    <a:lnTo>
                      <a:pt x="61" y="2929"/>
                    </a:lnTo>
                    <a:lnTo>
                      <a:pt x="42" y="2867"/>
                    </a:lnTo>
                    <a:lnTo>
                      <a:pt x="27" y="2796"/>
                    </a:lnTo>
                    <a:lnTo>
                      <a:pt x="15" y="2717"/>
                    </a:lnTo>
                    <a:lnTo>
                      <a:pt x="6" y="2628"/>
                    </a:lnTo>
                    <a:lnTo>
                      <a:pt x="0" y="2424"/>
                    </a:lnTo>
                    <a:lnTo>
                      <a:pt x="0" y="2146"/>
                    </a:lnTo>
                    <a:lnTo>
                      <a:pt x="608" y="1998"/>
                    </a:lnTo>
                    <a:lnTo>
                      <a:pt x="1275" y="1909"/>
                    </a:lnTo>
                    <a:lnTo>
                      <a:pt x="1325" y="1906"/>
                    </a:lnTo>
                    <a:lnTo>
                      <a:pt x="1325" y="2437"/>
                    </a:lnTo>
                    <a:lnTo>
                      <a:pt x="1326" y="2522"/>
                    </a:lnTo>
                    <a:lnTo>
                      <a:pt x="1331" y="2588"/>
                    </a:lnTo>
                    <a:lnTo>
                      <a:pt x="1335" y="2614"/>
                    </a:lnTo>
                    <a:lnTo>
                      <a:pt x="1340" y="2635"/>
                    </a:lnTo>
                    <a:lnTo>
                      <a:pt x="1343" y="2644"/>
                    </a:lnTo>
                    <a:lnTo>
                      <a:pt x="1346" y="2651"/>
                    </a:lnTo>
                    <a:lnTo>
                      <a:pt x="1350" y="2658"/>
                    </a:lnTo>
                    <a:lnTo>
                      <a:pt x="1353" y="2663"/>
                    </a:lnTo>
                    <a:lnTo>
                      <a:pt x="1357" y="2667"/>
                    </a:lnTo>
                    <a:lnTo>
                      <a:pt x="1361" y="2671"/>
                    </a:lnTo>
                    <a:lnTo>
                      <a:pt x="1366" y="2675"/>
                    </a:lnTo>
                    <a:lnTo>
                      <a:pt x="1371" y="2678"/>
                    </a:lnTo>
                    <a:lnTo>
                      <a:pt x="1377" y="2682"/>
                    </a:lnTo>
                    <a:lnTo>
                      <a:pt x="1384" y="2684"/>
                    </a:lnTo>
                    <a:lnTo>
                      <a:pt x="1391" y="2687"/>
                    </a:lnTo>
                    <a:lnTo>
                      <a:pt x="1399" y="2689"/>
                    </a:lnTo>
                    <a:lnTo>
                      <a:pt x="1408" y="2691"/>
                    </a:lnTo>
                    <a:lnTo>
                      <a:pt x="1416" y="2692"/>
                    </a:lnTo>
                    <a:lnTo>
                      <a:pt x="1436" y="2694"/>
                    </a:lnTo>
                    <a:lnTo>
                      <a:pt x="1458" y="2695"/>
                    </a:lnTo>
                    <a:lnTo>
                      <a:pt x="1483" y="2694"/>
                    </a:lnTo>
                    <a:lnTo>
                      <a:pt x="1510" y="2692"/>
                    </a:lnTo>
                    <a:lnTo>
                      <a:pt x="1535" y="2688"/>
                    </a:lnTo>
                    <a:lnTo>
                      <a:pt x="1547" y="2685"/>
                    </a:lnTo>
                    <a:lnTo>
                      <a:pt x="1558" y="2682"/>
                    </a:lnTo>
                    <a:lnTo>
                      <a:pt x="1569" y="2680"/>
                    </a:lnTo>
                    <a:lnTo>
                      <a:pt x="1578" y="2676"/>
                    </a:lnTo>
                    <a:lnTo>
                      <a:pt x="1588" y="2672"/>
                    </a:lnTo>
                    <a:lnTo>
                      <a:pt x="1596" y="2668"/>
                    </a:lnTo>
                    <a:lnTo>
                      <a:pt x="1605" y="2663"/>
                    </a:lnTo>
                    <a:lnTo>
                      <a:pt x="1612" y="2657"/>
                    </a:lnTo>
                    <a:lnTo>
                      <a:pt x="1618" y="2651"/>
                    </a:lnTo>
                    <a:lnTo>
                      <a:pt x="1624" y="2646"/>
                    </a:lnTo>
                    <a:lnTo>
                      <a:pt x="1630" y="2640"/>
                    </a:lnTo>
                    <a:lnTo>
                      <a:pt x="1635" y="2633"/>
                    </a:lnTo>
                    <a:lnTo>
                      <a:pt x="1640" y="2625"/>
                    </a:lnTo>
                    <a:lnTo>
                      <a:pt x="1644" y="2615"/>
                    </a:lnTo>
                    <a:lnTo>
                      <a:pt x="1648" y="2604"/>
                    </a:lnTo>
                    <a:lnTo>
                      <a:pt x="1651" y="2591"/>
                    </a:lnTo>
                    <a:lnTo>
                      <a:pt x="1658" y="2560"/>
                    </a:lnTo>
                    <a:lnTo>
                      <a:pt x="1662" y="2522"/>
                    </a:lnTo>
                    <a:lnTo>
                      <a:pt x="1669" y="2426"/>
                    </a:lnTo>
                    <a:lnTo>
                      <a:pt x="1671" y="2302"/>
                    </a:lnTo>
                    <a:lnTo>
                      <a:pt x="1671" y="2091"/>
                    </a:lnTo>
                    <a:lnTo>
                      <a:pt x="1670" y="2052"/>
                    </a:lnTo>
                    <a:lnTo>
                      <a:pt x="1667" y="2017"/>
                    </a:lnTo>
                    <a:lnTo>
                      <a:pt x="1663" y="1983"/>
                    </a:lnTo>
                    <a:lnTo>
                      <a:pt x="1658" y="1953"/>
                    </a:lnTo>
                    <a:lnTo>
                      <a:pt x="1650" y="1925"/>
                    </a:lnTo>
                    <a:lnTo>
                      <a:pt x="1640" y="1901"/>
                    </a:lnTo>
                    <a:lnTo>
                      <a:pt x="1628" y="1880"/>
                    </a:lnTo>
                    <a:lnTo>
                      <a:pt x="1622" y="1871"/>
                    </a:lnTo>
                    <a:lnTo>
                      <a:pt x="1616" y="1862"/>
                    </a:lnTo>
                    <a:lnTo>
                      <a:pt x="1609" y="1854"/>
                    </a:lnTo>
                    <a:lnTo>
                      <a:pt x="1601" y="1846"/>
                    </a:lnTo>
                    <a:lnTo>
                      <a:pt x="1592" y="1839"/>
                    </a:lnTo>
                    <a:lnTo>
                      <a:pt x="1584" y="1831"/>
                    </a:lnTo>
                    <a:lnTo>
                      <a:pt x="1575" y="1825"/>
                    </a:lnTo>
                    <a:lnTo>
                      <a:pt x="1565" y="1819"/>
                    </a:lnTo>
                    <a:lnTo>
                      <a:pt x="1545" y="1808"/>
                    </a:lnTo>
                    <a:lnTo>
                      <a:pt x="1523" y="1798"/>
                    </a:lnTo>
                    <a:lnTo>
                      <a:pt x="1498" y="1790"/>
                    </a:lnTo>
                    <a:lnTo>
                      <a:pt x="1472" y="1784"/>
                    </a:lnTo>
                    <a:lnTo>
                      <a:pt x="1445" y="1778"/>
                    </a:lnTo>
                    <a:lnTo>
                      <a:pt x="1411" y="1775"/>
                    </a:lnTo>
                    <a:lnTo>
                      <a:pt x="1369" y="1772"/>
                    </a:lnTo>
                    <a:lnTo>
                      <a:pt x="1275" y="1770"/>
                    </a:lnTo>
                    <a:lnTo>
                      <a:pt x="1257" y="1772"/>
                    </a:lnTo>
                    <a:lnTo>
                      <a:pt x="1110" y="1785"/>
                    </a:lnTo>
                    <a:lnTo>
                      <a:pt x="926" y="1807"/>
                    </a:lnTo>
                    <a:lnTo>
                      <a:pt x="926" y="1290"/>
                    </a:lnTo>
                    <a:lnTo>
                      <a:pt x="1275" y="1240"/>
                    </a:lnTo>
                    <a:lnTo>
                      <a:pt x="1313" y="1238"/>
                    </a:lnTo>
                    <a:lnTo>
                      <a:pt x="1433" y="1225"/>
                    </a:lnTo>
                    <a:lnTo>
                      <a:pt x="1474" y="1220"/>
                    </a:lnTo>
                    <a:lnTo>
                      <a:pt x="1490" y="1217"/>
                    </a:lnTo>
                    <a:lnTo>
                      <a:pt x="1502" y="1214"/>
                    </a:lnTo>
                    <a:lnTo>
                      <a:pt x="1524" y="1208"/>
                    </a:lnTo>
                    <a:lnTo>
                      <a:pt x="1543" y="1201"/>
                    </a:lnTo>
                    <a:lnTo>
                      <a:pt x="1553" y="1196"/>
                    </a:lnTo>
                    <a:lnTo>
                      <a:pt x="1562" y="1192"/>
                    </a:lnTo>
                    <a:lnTo>
                      <a:pt x="1571" y="1187"/>
                    </a:lnTo>
                    <a:lnTo>
                      <a:pt x="1578" y="1182"/>
                    </a:lnTo>
                    <a:lnTo>
                      <a:pt x="1586" y="1177"/>
                    </a:lnTo>
                    <a:lnTo>
                      <a:pt x="1594" y="1171"/>
                    </a:lnTo>
                    <a:lnTo>
                      <a:pt x="1601" y="1165"/>
                    </a:lnTo>
                    <a:lnTo>
                      <a:pt x="1608" y="1159"/>
                    </a:lnTo>
                    <a:lnTo>
                      <a:pt x="1614" y="1152"/>
                    </a:lnTo>
                    <a:lnTo>
                      <a:pt x="1619" y="1146"/>
                    </a:lnTo>
                    <a:lnTo>
                      <a:pt x="1630" y="1131"/>
                    </a:lnTo>
                    <a:lnTo>
                      <a:pt x="1635" y="1123"/>
                    </a:lnTo>
                    <a:lnTo>
                      <a:pt x="1639" y="1115"/>
                    </a:lnTo>
                    <a:lnTo>
                      <a:pt x="1648" y="1095"/>
                    </a:lnTo>
                    <a:lnTo>
                      <a:pt x="1655" y="1074"/>
                    </a:lnTo>
                    <a:lnTo>
                      <a:pt x="1659" y="1051"/>
                    </a:lnTo>
                    <a:lnTo>
                      <a:pt x="1663" y="1025"/>
                    </a:lnTo>
                    <a:lnTo>
                      <a:pt x="1667" y="996"/>
                    </a:lnTo>
                    <a:lnTo>
                      <a:pt x="1669" y="932"/>
                    </a:lnTo>
                    <a:lnTo>
                      <a:pt x="1669" y="762"/>
                    </a:lnTo>
                    <a:lnTo>
                      <a:pt x="1668" y="728"/>
                    </a:lnTo>
                    <a:lnTo>
                      <a:pt x="1666" y="696"/>
                    </a:lnTo>
                    <a:lnTo>
                      <a:pt x="1663" y="669"/>
                    </a:lnTo>
                    <a:lnTo>
                      <a:pt x="1659" y="644"/>
                    </a:lnTo>
                    <a:lnTo>
                      <a:pt x="1654" y="623"/>
                    </a:lnTo>
                    <a:lnTo>
                      <a:pt x="1646" y="605"/>
                    </a:lnTo>
                    <a:lnTo>
                      <a:pt x="1642" y="598"/>
                    </a:lnTo>
                    <a:lnTo>
                      <a:pt x="1638" y="591"/>
                    </a:lnTo>
                    <a:lnTo>
                      <a:pt x="1633" y="585"/>
                    </a:lnTo>
                    <a:lnTo>
                      <a:pt x="1628" y="580"/>
                    </a:lnTo>
                    <a:lnTo>
                      <a:pt x="1623" y="576"/>
                    </a:lnTo>
                    <a:lnTo>
                      <a:pt x="1618" y="571"/>
                    </a:lnTo>
                    <a:lnTo>
                      <a:pt x="1611" y="567"/>
                    </a:lnTo>
                    <a:lnTo>
                      <a:pt x="1605" y="564"/>
                    </a:lnTo>
                    <a:lnTo>
                      <a:pt x="1598" y="561"/>
                    </a:lnTo>
                    <a:lnTo>
                      <a:pt x="1590" y="558"/>
                    </a:lnTo>
                    <a:lnTo>
                      <a:pt x="1583" y="556"/>
                    </a:lnTo>
                    <a:lnTo>
                      <a:pt x="1575" y="553"/>
                    </a:lnTo>
                    <a:lnTo>
                      <a:pt x="1567" y="552"/>
                    </a:lnTo>
                    <a:lnTo>
                      <a:pt x="1558" y="551"/>
                    </a:lnTo>
                    <a:lnTo>
                      <a:pt x="1539" y="549"/>
                    </a:lnTo>
                    <a:lnTo>
                      <a:pt x="1519" y="548"/>
                    </a:lnTo>
                    <a:lnTo>
                      <a:pt x="1497" y="549"/>
                    </a:lnTo>
                    <a:lnTo>
                      <a:pt x="1473" y="551"/>
                    </a:lnTo>
                    <a:lnTo>
                      <a:pt x="1450" y="553"/>
                    </a:lnTo>
                    <a:lnTo>
                      <a:pt x="1431" y="557"/>
                    </a:lnTo>
                    <a:lnTo>
                      <a:pt x="1421" y="560"/>
                    </a:lnTo>
                    <a:lnTo>
                      <a:pt x="1412" y="563"/>
                    </a:lnTo>
                    <a:lnTo>
                      <a:pt x="1405" y="566"/>
                    </a:lnTo>
                    <a:lnTo>
                      <a:pt x="1397" y="569"/>
                    </a:lnTo>
                    <a:lnTo>
                      <a:pt x="1389" y="573"/>
                    </a:lnTo>
                    <a:lnTo>
                      <a:pt x="1382" y="577"/>
                    </a:lnTo>
                    <a:lnTo>
                      <a:pt x="1376" y="581"/>
                    </a:lnTo>
                    <a:lnTo>
                      <a:pt x="1370" y="585"/>
                    </a:lnTo>
                    <a:lnTo>
                      <a:pt x="1366" y="590"/>
                    </a:lnTo>
                    <a:lnTo>
                      <a:pt x="1361" y="596"/>
                    </a:lnTo>
                    <a:lnTo>
                      <a:pt x="1357" y="601"/>
                    </a:lnTo>
                    <a:lnTo>
                      <a:pt x="1353" y="608"/>
                    </a:lnTo>
                    <a:lnTo>
                      <a:pt x="1349" y="616"/>
                    </a:lnTo>
                    <a:lnTo>
                      <a:pt x="1345" y="624"/>
                    </a:lnTo>
                    <a:lnTo>
                      <a:pt x="1339" y="644"/>
                    </a:lnTo>
                    <a:lnTo>
                      <a:pt x="1334" y="668"/>
                    </a:lnTo>
                    <a:lnTo>
                      <a:pt x="1329" y="696"/>
                    </a:lnTo>
                    <a:lnTo>
                      <a:pt x="1326" y="727"/>
                    </a:lnTo>
                    <a:lnTo>
                      <a:pt x="1325" y="802"/>
                    </a:lnTo>
                    <a:lnTo>
                      <a:pt x="1325" y="1090"/>
                    </a:lnTo>
                    <a:lnTo>
                      <a:pt x="1275" y="1093"/>
                    </a:lnTo>
                    <a:lnTo>
                      <a:pt x="608" y="1182"/>
                    </a:lnTo>
                    <a:lnTo>
                      <a:pt x="0" y="1330"/>
                    </a:lnTo>
                    <a:lnTo>
                      <a:pt x="0" y="1032"/>
                    </a:lnTo>
                    <a:lnTo>
                      <a:pt x="5" y="921"/>
                    </a:lnTo>
                    <a:lnTo>
                      <a:pt x="20" y="816"/>
                    </a:lnTo>
                    <a:lnTo>
                      <a:pt x="33" y="767"/>
                    </a:lnTo>
                    <a:lnTo>
                      <a:pt x="47" y="719"/>
                    </a:lnTo>
                    <a:lnTo>
                      <a:pt x="64" y="673"/>
                    </a:lnTo>
                    <a:lnTo>
                      <a:pt x="83" y="628"/>
                    </a:lnTo>
                    <a:lnTo>
                      <a:pt x="106" y="585"/>
                    </a:lnTo>
                    <a:lnTo>
                      <a:pt x="131" y="544"/>
                    </a:lnTo>
                    <a:lnTo>
                      <a:pt x="158" y="504"/>
                    </a:lnTo>
                    <a:lnTo>
                      <a:pt x="189" y="467"/>
                    </a:lnTo>
                    <a:lnTo>
                      <a:pt x="221" y="430"/>
                    </a:lnTo>
                    <a:lnTo>
                      <a:pt x="256" y="395"/>
                    </a:lnTo>
                    <a:lnTo>
                      <a:pt x="294" y="363"/>
                    </a:lnTo>
                    <a:lnTo>
                      <a:pt x="335" y="331"/>
                    </a:lnTo>
                    <a:lnTo>
                      <a:pt x="379" y="301"/>
                    </a:lnTo>
                    <a:lnTo>
                      <a:pt x="424" y="271"/>
                    </a:lnTo>
                    <a:lnTo>
                      <a:pt x="526" y="214"/>
                    </a:lnTo>
                    <a:lnTo>
                      <a:pt x="608" y="174"/>
                    </a:lnTo>
                    <a:lnTo>
                      <a:pt x="608" y="173"/>
                    </a:lnTo>
                    <a:lnTo>
                      <a:pt x="640" y="162"/>
                    </a:lnTo>
                    <a:lnTo>
                      <a:pt x="767" y="123"/>
                    </a:lnTo>
                    <a:lnTo>
                      <a:pt x="905" y="86"/>
                    </a:lnTo>
                    <a:lnTo>
                      <a:pt x="1056" y="54"/>
                    </a:lnTo>
                    <a:lnTo>
                      <a:pt x="1218" y="24"/>
                    </a:lnTo>
                    <a:lnTo>
                      <a:pt x="1275" y="16"/>
                    </a:lnTo>
                    <a:lnTo>
                      <a:pt x="1275" y="15"/>
                    </a:lnTo>
                    <a:lnTo>
                      <a:pt x="1393" y="8"/>
                    </a:lnTo>
                    <a:lnTo>
                      <a:pt x="1612" y="0"/>
                    </a:lnTo>
                    <a:lnTo>
                      <a:pt x="1813" y="0"/>
                    </a:lnTo>
                    <a:lnTo>
                      <a:pt x="1987" y="7"/>
                    </a:lnTo>
                    <a:lnTo>
                      <a:pt x="1995" y="8"/>
                    </a:lnTo>
                    <a:lnTo>
                      <a:pt x="2160" y="33"/>
                    </a:lnTo>
                    <a:lnTo>
                      <a:pt x="2306" y="65"/>
                    </a:lnTo>
                    <a:lnTo>
                      <a:pt x="2373" y="84"/>
                    </a:lnTo>
                    <a:lnTo>
                      <a:pt x="2436" y="104"/>
                    </a:lnTo>
                    <a:lnTo>
                      <a:pt x="2492" y="126"/>
                    </a:lnTo>
                    <a:lnTo>
                      <a:pt x="2546" y="150"/>
                    </a:lnTo>
                    <a:lnTo>
                      <a:pt x="2594" y="175"/>
                    </a:lnTo>
                    <a:lnTo>
                      <a:pt x="2638" y="203"/>
                    </a:lnTo>
                    <a:lnTo>
                      <a:pt x="2678" y="231"/>
                    </a:lnTo>
                    <a:lnTo>
                      <a:pt x="2716" y="262"/>
                    </a:lnTo>
                    <a:lnTo>
                      <a:pt x="2731" y="274"/>
                    </a:lnTo>
                    <a:lnTo>
                      <a:pt x="2751" y="294"/>
                    </a:lnTo>
                    <a:lnTo>
                      <a:pt x="2784" y="329"/>
                    </a:lnTo>
                    <a:lnTo>
                      <a:pt x="2814" y="365"/>
                    </a:lnTo>
                    <a:lnTo>
                      <a:pt x="2841" y="402"/>
                    </a:lnTo>
                    <a:lnTo>
                      <a:pt x="2866" y="440"/>
                    </a:lnTo>
                    <a:lnTo>
                      <a:pt x="2888" y="480"/>
                    </a:lnTo>
                    <a:lnTo>
                      <a:pt x="2908" y="520"/>
                    </a:lnTo>
                    <a:lnTo>
                      <a:pt x="2925" y="562"/>
                    </a:lnTo>
                    <a:lnTo>
                      <a:pt x="2939" y="605"/>
                    </a:lnTo>
                    <a:lnTo>
                      <a:pt x="2951" y="649"/>
                    </a:lnTo>
                    <a:lnTo>
                      <a:pt x="2967" y="741"/>
                    </a:lnTo>
                    <a:lnTo>
                      <a:pt x="2972" y="837"/>
                    </a:lnTo>
                    <a:lnTo>
                      <a:pt x="2970" y="902"/>
                    </a:lnTo>
                    <a:lnTo>
                      <a:pt x="2964" y="962"/>
                    </a:lnTo>
                    <a:lnTo>
                      <a:pt x="2954" y="1017"/>
                    </a:lnTo>
                    <a:lnTo>
                      <a:pt x="2942" y="1068"/>
                    </a:lnTo>
                    <a:lnTo>
                      <a:pt x="2924" y="1113"/>
                    </a:lnTo>
                    <a:lnTo>
                      <a:pt x="2903" y="1154"/>
                    </a:lnTo>
                    <a:lnTo>
                      <a:pt x="2891" y="1172"/>
                    </a:lnTo>
                    <a:lnTo>
                      <a:pt x="2878" y="1189"/>
                    </a:lnTo>
                    <a:lnTo>
                      <a:pt x="2864" y="1206"/>
                    </a:lnTo>
                    <a:lnTo>
                      <a:pt x="2849" y="1220"/>
                    </a:lnTo>
                    <a:lnTo>
                      <a:pt x="2833" y="1234"/>
                    </a:lnTo>
                    <a:lnTo>
                      <a:pt x="2816" y="1248"/>
                    </a:lnTo>
                    <a:lnTo>
                      <a:pt x="2779" y="1273"/>
                    </a:lnTo>
                    <a:lnTo>
                      <a:pt x="2737" y="1296"/>
                    </a:lnTo>
                    <a:lnTo>
                      <a:pt x="2731" y="1297"/>
                    </a:lnTo>
                    <a:lnTo>
                      <a:pt x="2690" y="1318"/>
                    </a:lnTo>
                    <a:lnTo>
                      <a:pt x="2639" y="1339"/>
                    </a:lnTo>
                    <a:lnTo>
                      <a:pt x="2583" y="1358"/>
                    </a:lnTo>
                    <a:lnTo>
                      <a:pt x="2523" y="1374"/>
                    </a:lnTo>
                    <a:lnTo>
                      <a:pt x="2458" y="1389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AutoShape 4"/>
              <p:cNvSpPr>
                <a:spLocks noChangeArrowheads="1"/>
              </p:cNvSpPr>
              <p:nvPr/>
            </p:nvSpPr>
            <p:spPr bwMode="auto">
              <a:xfrm>
                <a:off x="1149" y="259"/>
                <a:ext cx="805" cy="753"/>
              </a:xfrm>
              <a:custGeom>
                <a:avLst/>
                <a:gdLst>
                  <a:gd name="T0" fmla="*/ 0 w 2902"/>
                  <a:gd name="T1" fmla="*/ 216 h 2784"/>
                  <a:gd name="T2" fmla="*/ 11 w 2902"/>
                  <a:gd name="T3" fmla="*/ 132 h 2784"/>
                  <a:gd name="T4" fmla="*/ 32 w 2902"/>
                  <a:gd name="T5" fmla="*/ 91 h 2784"/>
                  <a:gd name="T6" fmla="*/ 65 w 2902"/>
                  <a:gd name="T7" fmla="*/ 61 h 2784"/>
                  <a:gd name="T8" fmla="*/ 159 w 2902"/>
                  <a:gd name="T9" fmla="*/ 21 h 2784"/>
                  <a:gd name="T10" fmla="*/ 299 w 2902"/>
                  <a:gd name="T11" fmla="*/ 1 h 2784"/>
                  <a:gd name="T12" fmla="*/ 435 w 2902"/>
                  <a:gd name="T13" fmla="*/ 5 h 2784"/>
                  <a:gd name="T14" fmla="*/ 593 w 2902"/>
                  <a:gd name="T15" fmla="*/ 37 h 2784"/>
                  <a:gd name="T16" fmla="*/ 716 w 2902"/>
                  <a:gd name="T17" fmla="*/ 95 h 2784"/>
                  <a:gd name="T18" fmla="*/ 767 w 2902"/>
                  <a:gd name="T19" fmla="*/ 142 h 2784"/>
                  <a:gd name="T20" fmla="*/ 786 w 2902"/>
                  <a:gd name="T21" fmla="*/ 177 h 2784"/>
                  <a:gd name="T22" fmla="*/ 804 w 2902"/>
                  <a:gd name="T23" fmla="*/ 327 h 2784"/>
                  <a:gd name="T24" fmla="*/ 442 w 2902"/>
                  <a:gd name="T25" fmla="*/ 657 h 2784"/>
                  <a:gd name="T26" fmla="*/ 435 w 2902"/>
                  <a:gd name="T27" fmla="*/ 669 h 2784"/>
                  <a:gd name="T28" fmla="*/ 420 w 2902"/>
                  <a:gd name="T29" fmla="*/ 684 h 2784"/>
                  <a:gd name="T30" fmla="*/ 382 w 2902"/>
                  <a:gd name="T31" fmla="*/ 701 h 2784"/>
                  <a:gd name="T32" fmla="*/ 307 w 2902"/>
                  <a:gd name="T33" fmla="*/ 713 h 2784"/>
                  <a:gd name="T34" fmla="*/ 209 w 2902"/>
                  <a:gd name="T35" fmla="*/ 707 h 2784"/>
                  <a:gd name="T36" fmla="*/ 101 w 2902"/>
                  <a:gd name="T37" fmla="*/ 678 h 2784"/>
                  <a:gd name="T38" fmla="*/ 45 w 2902"/>
                  <a:gd name="T39" fmla="*/ 646 h 2784"/>
                  <a:gd name="T40" fmla="*/ 16 w 2902"/>
                  <a:gd name="T41" fmla="*/ 605 h 2784"/>
                  <a:gd name="T42" fmla="*/ 5 w 2902"/>
                  <a:gd name="T43" fmla="*/ 573 h 2784"/>
                  <a:gd name="T44" fmla="*/ 3 w 2902"/>
                  <a:gd name="T45" fmla="*/ 431 h 2784"/>
                  <a:gd name="T46" fmla="*/ 14 w 2902"/>
                  <a:gd name="T47" fmla="*/ 394 h 2784"/>
                  <a:gd name="T48" fmla="*/ 33 w 2902"/>
                  <a:gd name="T49" fmla="*/ 368 h 2784"/>
                  <a:gd name="T50" fmla="*/ 72 w 2902"/>
                  <a:gd name="T51" fmla="*/ 347 h 2784"/>
                  <a:gd name="T52" fmla="*/ 239 w 2902"/>
                  <a:gd name="T53" fmla="*/ 310 h 2784"/>
                  <a:gd name="T54" fmla="*/ 414 w 2902"/>
                  <a:gd name="T55" fmla="*/ 273 h 2784"/>
                  <a:gd name="T56" fmla="*/ 424 w 2902"/>
                  <a:gd name="T57" fmla="*/ 267 h 2784"/>
                  <a:gd name="T58" fmla="*/ 431 w 2902"/>
                  <a:gd name="T59" fmla="*/ 251 h 2784"/>
                  <a:gd name="T60" fmla="*/ 432 w 2902"/>
                  <a:gd name="T61" fmla="*/ 187 h 2784"/>
                  <a:gd name="T62" fmla="*/ 425 w 2902"/>
                  <a:gd name="T63" fmla="*/ 160 h 2784"/>
                  <a:gd name="T64" fmla="*/ 418 w 2902"/>
                  <a:gd name="T65" fmla="*/ 152 h 2784"/>
                  <a:gd name="T66" fmla="*/ 409 w 2902"/>
                  <a:gd name="T67" fmla="*/ 146 h 2784"/>
                  <a:gd name="T68" fmla="*/ 398 w 2902"/>
                  <a:gd name="T69" fmla="*/ 143 h 2784"/>
                  <a:gd name="T70" fmla="*/ 378 w 2902"/>
                  <a:gd name="T71" fmla="*/ 141 h 2784"/>
                  <a:gd name="T72" fmla="*/ 367 w 2902"/>
                  <a:gd name="T73" fmla="*/ 143 h 2784"/>
                  <a:gd name="T74" fmla="*/ 360 w 2902"/>
                  <a:gd name="T75" fmla="*/ 147 h 2784"/>
                  <a:gd name="T76" fmla="*/ 355 w 2902"/>
                  <a:gd name="T77" fmla="*/ 156 h 2784"/>
                  <a:gd name="T78" fmla="*/ 352 w 2902"/>
                  <a:gd name="T79" fmla="*/ 293 h 2784"/>
                  <a:gd name="T80" fmla="*/ 387 w 2902"/>
                  <a:gd name="T81" fmla="*/ 418 h 2784"/>
                  <a:gd name="T82" fmla="*/ 365 w 2902"/>
                  <a:gd name="T83" fmla="*/ 439 h 2784"/>
                  <a:gd name="T84" fmla="*/ 355 w 2902"/>
                  <a:gd name="T85" fmla="*/ 468 h 2784"/>
                  <a:gd name="T86" fmla="*/ 353 w 2902"/>
                  <a:gd name="T87" fmla="*/ 539 h 2784"/>
                  <a:gd name="T88" fmla="*/ 359 w 2902"/>
                  <a:gd name="T89" fmla="*/ 564 h 2784"/>
                  <a:gd name="T90" fmla="*/ 364 w 2902"/>
                  <a:gd name="T91" fmla="*/ 572 h 2784"/>
                  <a:gd name="T92" fmla="*/ 373 w 2902"/>
                  <a:gd name="T93" fmla="*/ 577 h 2784"/>
                  <a:gd name="T94" fmla="*/ 388 w 2902"/>
                  <a:gd name="T95" fmla="*/ 581 h 2784"/>
                  <a:gd name="T96" fmla="*/ 413 w 2902"/>
                  <a:gd name="T97" fmla="*/ 581 h 2784"/>
                  <a:gd name="T98" fmla="*/ 421 w 2902"/>
                  <a:gd name="T99" fmla="*/ 579 h 2784"/>
                  <a:gd name="T100" fmla="*/ 427 w 2902"/>
                  <a:gd name="T101" fmla="*/ 574 h 2784"/>
                  <a:gd name="T102" fmla="*/ 431 w 2902"/>
                  <a:gd name="T103" fmla="*/ 557 h 27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02"/>
                  <a:gd name="T157" fmla="*/ 0 h 2784"/>
                  <a:gd name="T158" fmla="*/ 2902 w 2902"/>
                  <a:gd name="T159" fmla="*/ 2784 h 27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02" h="2784">
                    <a:moveTo>
                      <a:pt x="1269" y="1085"/>
                    </a:moveTo>
                    <a:lnTo>
                      <a:pt x="41" y="1003"/>
                    </a:lnTo>
                    <a:lnTo>
                      <a:pt x="0" y="1003"/>
                    </a:lnTo>
                    <a:lnTo>
                      <a:pt x="0" y="797"/>
                    </a:lnTo>
                    <a:lnTo>
                      <a:pt x="2" y="725"/>
                    </a:lnTo>
                    <a:lnTo>
                      <a:pt x="7" y="656"/>
                    </a:lnTo>
                    <a:lnTo>
                      <a:pt x="16" y="592"/>
                    </a:lnTo>
                    <a:lnTo>
                      <a:pt x="29" y="531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6" y="475"/>
                    </a:lnTo>
                    <a:lnTo>
                      <a:pt x="65" y="425"/>
                    </a:lnTo>
                    <a:lnTo>
                      <a:pt x="89" y="379"/>
                    </a:lnTo>
                    <a:lnTo>
                      <a:pt x="116" y="337"/>
                    </a:lnTo>
                    <a:lnTo>
                      <a:pt x="132" y="317"/>
                    </a:lnTo>
                    <a:lnTo>
                      <a:pt x="148" y="298"/>
                    </a:lnTo>
                    <a:lnTo>
                      <a:pt x="168" y="280"/>
                    </a:lnTo>
                    <a:lnTo>
                      <a:pt x="188" y="261"/>
                    </a:lnTo>
                    <a:lnTo>
                      <a:pt x="234" y="226"/>
                    </a:lnTo>
                    <a:lnTo>
                      <a:pt x="288" y="192"/>
                    </a:lnTo>
                    <a:lnTo>
                      <a:pt x="349" y="160"/>
                    </a:lnTo>
                    <a:lnTo>
                      <a:pt x="417" y="130"/>
                    </a:lnTo>
                    <a:lnTo>
                      <a:pt x="492" y="102"/>
                    </a:lnTo>
                    <a:lnTo>
                      <a:pt x="574" y="76"/>
                    </a:lnTo>
                    <a:lnTo>
                      <a:pt x="663" y="52"/>
                    </a:lnTo>
                    <a:lnTo>
                      <a:pt x="757" y="33"/>
                    </a:lnTo>
                    <a:lnTo>
                      <a:pt x="858" y="18"/>
                    </a:lnTo>
                    <a:lnTo>
                      <a:pt x="965" y="8"/>
                    </a:lnTo>
                    <a:lnTo>
                      <a:pt x="1078" y="2"/>
                    </a:lnTo>
                    <a:lnTo>
                      <a:pt x="1197" y="0"/>
                    </a:lnTo>
                    <a:lnTo>
                      <a:pt x="1322" y="3"/>
                    </a:lnTo>
                    <a:lnTo>
                      <a:pt x="1454" y="10"/>
                    </a:lnTo>
                    <a:lnTo>
                      <a:pt x="1568" y="19"/>
                    </a:lnTo>
                    <a:lnTo>
                      <a:pt x="1610" y="25"/>
                    </a:lnTo>
                    <a:lnTo>
                      <a:pt x="1756" y="48"/>
                    </a:lnTo>
                    <a:lnTo>
                      <a:pt x="1892" y="74"/>
                    </a:lnTo>
                    <a:lnTo>
                      <a:pt x="2018" y="105"/>
                    </a:lnTo>
                    <a:lnTo>
                      <a:pt x="2136" y="137"/>
                    </a:lnTo>
                    <a:lnTo>
                      <a:pt x="2243" y="174"/>
                    </a:lnTo>
                    <a:lnTo>
                      <a:pt x="2342" y="215"/>
                    </a:lnTo>
                    <a:lnTo>
                      <a:pt x="2430" y="258"/>
                    </a:lnTo>
                    <a:lnTo>
                      <a:pt x="2510" y="304"/>
                    </a:lnTo>
                    <a:lnTo>
                      <a:pt x="2582" y="351"/>
                    </a:lnTo>
                    <a:lnTo>
                      <a:pt x="2644" y="400"/>
                    </a:lnTo>
                    <a:lnTo>
                      <a:pt x="2699" y="449"/>
                    </a:lnTo>
                    <a:lnTo>
                      <a:pt x="2723" y="474"/>
                    </a:lnTo>
                    <a:lnTo>
                      <a:pt x="2745" y="499"/>
                    </a:lnTo>
                    <a:lnTo>
                      <a:pt x="2764" y="524"/>
                    </a:lnTo>
                    <a:lnTo>
                      <a:pt x="2783" y="550"/>
                    </a:lnTo>
                    <a:lnTo>
                      <a:pt x="2799" y="576"/>
                    </a:lnTo>
                    <a:lnTo>
                      <a:pt x="2812" y="602"/>
                    </a:lnTo>
                    <a:lnTo>
                      <a:pt x="2824" y="629"/>
                    </a:lnTo>
                    <a:lnTo>
                      <a:pt x="2833" y="656"/>
                    </a:lnTo>
                    <a:lnTo>
                      <a:pt x="2849" y="716"/>
                    </a:lnTo>
                    <a:lnTo>
                      <a:pt x="2864" y="789"/>
                    </a:lnTo>
                    <a:lnTo>
                      <a:pt x="2874" y="875"/>
                    </a:lnTo>
                    <a:lnTo>
                      <a:pt x="2884" y="974"/>
                    </a:lnTo>
                    <a:lnTo>
                      <a:pt x="2897" y="1208"/>
                    </a:lnTo>
                    <a:lnTo>
                      <a:pt x="2901" y="1494"/>
                    </a:lnTo>
                    <a:lnTo>
                      <a:pt x="2900" y="2783"/>
                    </a:lnTo>
                    <a:lnTo>
                      <a:pt x="1595" y="2634"/>
                    </a:lnTo>
                    <a:lnTo>
                      <a:pt x="1595" y="2413"/>
                    </a:lnTo>
                    <a:lnTo>
                      <a:pt x="1592" y="2428"/>
                    </a:lnTo>
                    <a:lnTo>
                      <a:pt x="1586" y="2443"/>
                    </a:lnTo>
                    <a:lnTo>
                      <a:pt x="1579" y="2456"/>
                    </a:lnTo>
                    <a:lnTo>
                      <a:pt x="1571" y="2470"/>
                    </a:lnTo>
                    <a:lnTo>
                      <a:pt x="1568" y="2472"/>
                    </a:lnTo>
                    <a:lnTo>
                      <a:pt x="1568" y="2473"/>
                    </a:lnTo>
                    <a:lnTo>
                      <a:pt x="1562" y="2482"/>
                    </a:lnTo>
                    <a:lnTo>
                      <a:pt x="1552" y="2495"/>
                    </a:lnTo>
                    <a:lnTo>
                      <a:pt x="1540" y="2507"/>
                    </a:lnTo>
                    <a:lnTo>
                      <a:pt x="1527" y="2519"/>
                    </a:lnTo>
                    <a:lnTo>
                      <a:pt x="1513" y="2530"/>
                    </a:lnTo>
                    <a:lnTo>
                      <a:pt x="1497" y="2540"/>
                    </a:lnTo>
                    <a:lnTo>
                      <a:pt x="1479" y="2550"/>
                    </a:lnTo>
                    <a:lnTo>
                      <a:pt x="1462" y="2560"/>
                    </a:lnTo>
                    <a:lnTo>
                      <a:pt x="1422" y="2577"/>
                    </a:lnTo>
                    <a:lnTo>
                      <a:pt x="1376" y="2593"/>
                    </a:lnTo>
                    <a:lnTo>
                      <a:pt x="1326" y="2606"/>
                    </a:lnTo>
                    <a:lnTo>
                      <a:pt x="1275" y="2618"/>
                    </a:lnTo>
                    <a:lnTo>
                      <a:pt x="1222" y="2626"/>
                    </a:lnTo>
                    <a:lnTo>
                      <a:pt x="1166" y="2633"/>
                    </a:lnTo>
                    <a:lnTo>
                      <a:pt x="1108" y="2637"/>
                    </a:lnTo>
                    <a:lnTo>
                      <a:pt x="1048" y="2638"/>
                    </a:lnTo>
                    <a:lnTo>
                      <a:pt x="986" y="2638"/>
                    </a:lnTo>
                    <a:lnTo>
                      <a:pt x="921" y="2634"/>
                    </a:lnTo>
                    <a:lnTo>
                      <a:pt x="837" y="2627"/>
                    </a:lnTo>
                    <a:lnTo>
                      <a:pt x="754" y="2615"/>
                    </a:lnTo>
                    <a:lnTo>
                      <a:pt x="673" y="2601"/>
                    </a:lnTo>
                    <a:lnTo>
                      <a:pt x="593" y="2582"/>
                    </a:lnTo>
                    <a:lnTo>
                      <a:pt x="515" y="2561"/>
                    </a:lnTo>
                    <a:lnTo>
                      <a:pt x="439" y="2535"/>
                    </a:lnTo>
                    <a:lnTo>
                      <a:pt x="364" y="2506"/>
                    </a:lnTo>
                    <a:lnTo>
                      <a:pt x="291" y="2473"/>
                    </a:lnTo>
                    <a:lnTo>
                      <a:pt x="256" y="2455"/>
                    </a:lnTo>
                    <a:lnTo>
                      <a:pt x="222" y="2435"/>
                    </a:lnTo>
                    <a:lnTo>
                      <a:pt x="192" y="2413"/>
                    </a:lnTo>
                    <a:lnTo>
                      <a:pt x="163" y="2387"/>
                    </a:lnTo>
                    <a:lnTo>
                      <a:pt x="138" y="2361"/>
                    </a:lnTo>
                    <a:lnTo>
                      <a:pt x="113" y="2332"/>
                    </a:lnTo>
                    <a:lnTo>
                      <a:pt x="92" y="2302"/>
                    </a:lnTo>
                    <a:lnTo>
                      <a:pt x="72" y="2270"/>
                    </a:lnTo>
                    <a:lnTo>
                      <a:pt x="56" y="2235"/>
                    </a:lnTo>
                    <a:lnTo>
                      <a:pt x="41" y="2199"/>
                    </a:lnTo>
                    <a:lnTo>
                      <a:pt x="41" y="2198"/>
                    </a:lnTo>
                    <a:lnTo>
                      <a:pt x="28" y="2159"/>
                    </a:lnTo>
                    <a:lnTo>
                      <a:pt x="18" y="2120"/>
                    </a:lnTo>
                    <a:lnTo>
                      <a:pt x="5" y="2033"/>
                    </a:lnTo>
                    <a:lnTo>
                      <a:pt x="0" y="1937"/>
                    </a:lnTo>
                    <a:lnTo>
                      <a:pt x="0" y="1731"/>
                    </a:lnTo>
                    <a:lnTo>
                      <a:pt x="3" y="1660"/>
                    </a:lnTo>
                    <a:lnTo>
                      <a:pt x="10" y="1595"/>
                    </a:lnTo>
                    <a:lnTo>
                      <a:pt x="22" y="1535"/>
                    </a:lnTo>
                    <a:lnTo>
                      <a:pt x="39" y="1481"/>
                    </a:lnTo>
                    <a:lnTo>
                      <a:pt x="41" y="1475"/>
                    </a:lnTo>
                    <a:lnTo>
                      <a:pt x="41" y="1473"/>
                    </a:lnTo>
                    <a:lnTo>
                      <a:pt x="50" y="1457"/>
                    </a:lnTo>
                    <a:lnTo>
                      <a:pt x="61" y="1435"/>
                    </a:lnTo>
                    <a:lnTo>
                      <a:pt x="74" y="1414"/>
                    </a:lnTo>
                    <a:lnTo>
                      <a:pt x="89" y="1394"/>
                    </a:lnTo>
                    <a:lnTo>
                      <a:pt x="103" y="1376"/>
                    </a:lnTo>
                    <a:lnTo>
                      <a:pt x="120" y="1360"/>
                    </a:lnTo>
                    <a:lnTo>
                      <a:pt x="139" y="1346"/>
                    </a:lnTo>
                    <a:lnTo>
                      <a:pt x="157" y="1333"/>
                    </a:lnTo>
                    <a:lnTo>
                      <a:pt x="179" y="1320"/>
                    </a:lnTo>
                    <a:lnTo>
                      <a:pt x="202" y="1308"/>
                    </a:lnTo>
                    <a:lnTo>
                      <a:pt x="260" y="1284"/>
                    </a:lnTo>
                    <a:lnTo>
                      <a:pt x="330" y="1260"/>
                    </a:lnTo>
                    <a:lnTo>
                      <a:pt x="412" y="1236"/>
                    </a:lnTo>
                    <a:lnTo>
                      <a:pt x="505" y="1212"/>
                    </a:lnTo>
                    <a:lnTo>
                      <a:pt x="612" y="1190"/>
                    </a:lnTo>
                    <a:lnTo>
                      <a:pt x="862" y="1145"/>
                    </a:lnTo>
                    <a:lnTo>
                      <a:pt x="1140" y="1093"/>
                    </a:lnTo>
                    <a:lnTo>
                      <a:pt x="1344" y="1050"/>
                    </a:lnTo>
                    <a:lnTo>
                      <a:pt x="1417" y="1032"/>
                    </a:lnTo>
                    <a:lnTo>
                      <a:pt x="1473" y="1017"/>
                    </a:lnTo>
                    <a:lnTo>
                      <a:pt x="1493" y="1010"/>
                    </a:lnTo>
                    <a:lnTo>
                      <a:pt x="1509" y="1004"/>
                    </a:lnTo>
                    <a:lnTo>
                      <a:pt x="1519" y="998"/>
                    </a:lnTo>
                    <a:lnTo>
                      <a:pt x="1523" y="995"/>
                    </a:lnTo>
                    <a:lnTo>
                      <a:pt x="1526" y="993"/>
                    </a:lnTo>
                    <a:lnTo>
                      <a:pt x="1530" y="988"/>
                    </a:lnTo>
                    <a:lnTo>
                      <a:pt x="1534" y="982"/>
                    </a:lnTo>
                    <a:lnTo>
                      <a:pt x="1538" y="975"/>
                    </a:lnTo>
                    <a:lnTo>
                      <a:pt x="1541" y="968"/>
                    </a:lnTo>
                    <a:lnTo>
                      <a:pt x="1547" y="950"/>
                    </a:lnTo>
                    <a:lnTo>
                      <a:pt x="1552" y="929"/>
                    </a:lnTo>
                    <a:lnTo>
                      <a:pt x="1556" y="904"/>
                    </a:lnTo>
                    <a:lnTo>
                      <a:pt x="1558" y="876"/>
                    </a:lnTo>
                    <a:lnTo>
                      <a:pt x="1560" y="810"/>
                    </a:lnTo>
                    <a:lnTo>
                      <a:pt x="1558" y="726"/>
                    </a:lnTo>
                    <a:lnTo>
                      <a:pt x="1556" y="691"/>
                    </a:lnTo>
                    <a:lnTo>
                      <a:pt x="1551" y="660"/>
                    </a:lnTo>
                    <a:lnTo>
                      <a:pt x="1546" y="632"/>
                    </a:lnTo>
                    <a:lnTo>
                      <a:pt x="1539" y="610"/>
                    </a:lnTo>
                    <a:lnTo>
                      <a:pt x="1536" y="600"/>
                    </a:lnTo>
                    <a:lnTo>
                      <a:pt x="1532" y="592"/>
                    </a:lnTo>
                    <a:lnTo>
                      <a:pt x="1528" y="584"/>
                    </a:lnTo>
                    <a:lnTo>
                      <a:pt x="1523" y="578"/>
                    </a:lnTo>
                    <a:lnTo>
                      <a:pt x="1518" y="572"/>
                    </a:lnTo>
                    <a:lnTo>
                      <a:pt x="1514" y="566"/>
                    </a:lnTo>
                    <a:lnTo>
                      <a:pt x="1508" y="561"/>
                    </a:lnTo>
                    <a:lnTo>
                      <a:pt x="1502" y="556"/>
                    </a:lnTo>
                    <a:lnTo>
                      <a:pt x="1496" y="552"/>
                    </a:lnTo>
                    <a:lnTo>
                      <a:pt x="1489" y="548"/>
                    </a:lnTo>
                    <a:lnTo>
                      <a:pt x="1482" y="543"/>
                    </a:lnTo>
                    <a:lnTo>
                      <a:pt x="1475" y="540"/>
                    </a:lnTo>
                    <a:lnTo>
                      <a:pt x="1468" y="536"/>
                    </a:lnTo>
                    <a:lnTo>
                      <a:pt x="1460" y="534"/>
                    </a:lnTo>
                    <a:lnTo>
                      <a:pt x="1451" y="531"/>
                    </a:lnTo>
                    <a:lnTo>
                      <a:pt x="1442" y="529"/>
                    </a:lnTo>
                    <a:lnTo>
                      <a:pt x="1434" y="527"/>
                    </a:lnTo>
                    <a:lnTo>
                      <a:pt x="1424" y="525"/>
                    </a:lnTo>
                    <a:lnTo>
                      <a:pt x="1414" y="524"/>
                    </a:lnTo>
                    <a:lnTo>
                      <a:pt x="1404" y="523"/>
                    </a:lnTo>
                    <a:lnTo>
                      <a:pt x="1382" y="522"/>
                    </a:lnTo>
                    <a:lnTo>
                      <a:pt x="1362" y="523"/>
                    </a:lnTo>
                    <a:lnTo>
                      <a:pt x="1353" y="523"/>
                    </a:lnTo>
                    <a:lnTo>
                      <a:pt x="1345" y="524"/>
                    </a:lnTo>
                    <a:lnTo>
                      <a:pt x="1337" y="525"/>
                    </a:lnTo>
                    <a:lnTo>
                      <a:pt x="1329" y="526"/>
                    </a:lnTo>
                    <a:lnTo>
                      <a:pt x="1322" y="528"/>
                    </a:lnTo>
                    <a:lnTo>
                      <a:pt x="1316" y="531"/>
                    </a:lnTo>
                    <a:lnTo>
                      <a:pt x="1311" y="533"/>
                    </a:lnTo>
                    <a:lnTo>
                      <a:pt x="1306" y="536"/>
                    </a:lnTo>
                    <a:lnTo>
                      <a:pt x="1301" y="539"/>
                    </a:lnTo>
                    <a:lnTo>
                      <a:pt x="1297" y="542"/>
                    </a:lnTo>
                    <a:lnTo>
                      <a:pt x="1293" y="546"/>
                    </a:lnTo>
                    <a:lnTo>
                      <a:pt x="1290" y="550"/>
                    </a:lnTo>
                    <a:lnTo>
                      <a:pt x="1287" y="555"/>
                    </a:lnTo>
                    <a:lnTo>
                      <a:pt x="1285" y="561"/>
                    </a:lnTo>
                    <a:lnTo>
                      <a:pt x="1280" y="577"/>
                    </a:lnTo>
                    <a:lnTo>
                      <a:pt x="1276" y="599"/>
                    </a:lnTo>
                    <a:lnTo>
                      <a:pt x="1273" y="625"/>
                    </a:lnTo>
                    <a:lnTo>
                      <a:pt x="1270" y="695"/>
                    </a:lnTo>
                    <a:lnTo>
                      <a:pt x="1269" y="785"/>
                    </a:lnTo>
                    <a:lnTo>
                      <a:pt x="1269" y="1085"/>
                    </a:lnTo>
                    <a:close/>
                    <a:moveTo>
                      <a:pt x="1560" y="1446"/>
                    </a:moveTo>
                    <a:lnTo>
                      <a:pt x="1512" y="1473"/>
                    </a:lnTo>
                    <a:lnTo>
                      <a:pt x="1468" y="1498"/>
                    </a:lnTo>
                    <a:lnTo>
                      <a:pt x="1429" y="1523"/>
                    </a:lnTo>
                    <a:lnTo>
                      <a:pt x="1395" y="1547"/>
                    </a:lnTo>
                    <a:lnTo>
                      <a:pt x="1366" y="1569"/>
                    </a:lnTo>
                    <a:lnTo>
                      <a:pt x="1343" y="1591"/>
                    </a:lnTo>
                    <a:lnTo>
                      <a:pt x="1333" y="1602"/>
                    </a:lnTo>
                    <a:lnTo>
                      <a:pt x="1325" y="1612"/>
                    </a:lnTo>
                    <a:lnTo>
                      <a:pt x="1317" y="1622"/>
                    </a:lnTo>
                    <a:lnTo>
                      <a:pt x="1312" y="1632"/>
                    </a:lnTo>
                    <a:lnTo>
                      <a:pt x="1302" y="1653"/>
                    </a:lnTo>
                    <a:lnTo>
                      <a:pt x="1293" y="1676"/>
                    </a:lnTo>
                    <a:lnTo>
                      <a:pt x="1285" y="1702"/>
                    </a:lnTo>
                    <a:lnTo>
                      <a:pt x="1279" y="1731"/>
                    </a:lnTo>
                    <a:lnTo>
                      <a:pt x="1274" y="1762"/>
                    </a:lnTo>
                    <a:lnTo>
                      <a:pt x="1272" y="1796"/>
                    </a:lnTo>
                    <a:lnTo>
                      <a:pt x="1269" y="1872"/>
                    </a:lnTo>
                    <a:lnTo>
                      <a:pt x="1271" y="1955"/>
                    </a:lnTo>
                    <a:lnTo>
                      <a:pt x="1273" y="1991"/>
                    </a:lnTo>
                    <a:lnTo>
                      <a:pt x="1276" y="2022"/>
                    </a:lnTo>
                    <a:lnTo>
                      <a:pt x="1281" y="2048"/>
                    </a:lnTo>
                    <a:lnTo>
                      <a:pt x="1286" y="2070"/>
                    </a:lnTo>
                    <a:lnTo>
                      <a:pt x="1289" y="2079"/>
                    </a:lnTo>
                    <a:lnTo>
                      <a:pt x="1293" y="2087"/>
                    </a:lnTo>
                    <a:lnTo>
                      <a:pt x="1296" y="2094"/>
                    </a:lnTo>
                    <a:lnTo>
                      <a:pt x="1300" y="2101"/>
                    </a:lnTo>
                    <a:lnTo>
                      <a:pt x="1304" y="2106"/>
                    </a:lnTo>
                    <a:lnTo>
                      <a:pt x="1309" y="2111"/>
                    </a:lnTo>
                    <a:lnTo>
                      <a:pt x="1313" y="2116"/>
                    </a:lnTo>
                    <a:lnTo>
                      <a:pt x="1319" y="2120"/>
                    </a:lnTo>
                    <a:lnTo>
                      <a:pt x="1325" y="2124"/>
                    </a:lnTo>
                    <a:lnTo>
                      <a:pt x="1331" y="2128"/>
                    </a:lnTo>
                    <a:lnTo>
                      <a:pt x="1339" y="2132"/>
                    </a:lnTo>
                    <a:lnTo>
                      <a:pt x="1346" y="2135"/>
                    </a:lnTo>
                    <a:lnTo>
                      <a:pt x="1353" y="2138"/>
                    </a:lnTo>
                    <a:lnTo>
                      <a:pt x="1362" y="2141"/>
                    </a:lnTo>
                    <a:lnTo>
                      <a:pt x="1371" y="2143"/>
                    </a:lnTo>
                    <a:lnTo>
                      <a:pt x="1381" y="2145"/>
                    </a:lnTo>
                    <a:lnTo>
                      <a:pt x="1400" y="2148"/>
                    </a:lnTo>
                    <a:lnTo>
                      <a:pt x="1423" y="2151"/>
                    </a:lnTo>
                    <a:lnTo>
                      <a:pt x="1444" y="2151"/>
                    </a:lnTo>
                    <a:lnTo>
                      <a:pt x="1463" y="2151"/>
                    </a:lnTo>
                    <a:lnTo>
                      <a:pt x="1480" y="2150"/>
                    </a:lnTo>
                    <a:lnTo>
                      <a:pt x="1488" y="2149"/>
                    </a:lnTo>
                    <a:lnTo>
                      <a:pt x="1496" y="2148"/>
                    </a:lnTo>
                    <a:lnTo>
                      <a:pt x="1502" y="2146"/>
                    </a:lnTo>
                    <a:lnTo>
                      <a:pt x="1509" y="2144"/>
                    </a:lnTo>
                    <a:lnTo>
                      <a:pt x="1515" y="2142"/>
                    </a:lnTo>
                    <a:lnTo>
                      <a:pt x="1519" y="2140"/>
                    </a:lnTo>
                    <a:lnTo>
                      <a:pt x="1524" y="2137"/>
                    </a:lnTo>
                    <a:lnTo>
                      <a:pt x="1529" y="2134"/>
                    </a:lnTo>
                    <a:lnTo>
                      <a:pt x="1533" y="2131"/>
                    </a:lnTo>
                    <a:lnTo>
                      <a:pt x="1536" y="2127"/>
                    </a:lnTo>
                    <a:lnTo>
                      <a:pt x="1539" y="2123"/>
                    </a:lnTo>
                    <a:lnTo>
                      <a:pt x="1542" y="2118"/>
                    </a:lnTo>
                    <a:lnTo>
                      <a:pt x="1545" y="2112"/>
                    </a:lnTo>
                    <a:lnTo>
                      <a:pt x="1547" y="2103"/>
                    </a:lnTo>
                    <a:lnTo>
                      <a:pt x="1551" y="2085"/>
                    </a:lnTo>
                    <a:lnTo>
                      <a:pt x="1555" y="2061"/>
                    </a:lnTo>
                    <a:lnTo>
                      <a:pt x="1558" y="2001"/>
                    </a:lnTo>
                    <a:lnTo>
                      <a:pt x="1560" y="1921"/>
                    </a:lnTo>
                    <a:lnTo>
                      <a:pt x="1560" y="1446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AutoShape 5"/>
              <p:cNvSpPr>
                <a:spLocks noChangeArrowheads="1"/>
              </p:cNvSpPr>
              <p:nvPr/>
            </p:nvSpPr>
            <p:spPr bwMode="auto">
              <a:xfrm>
                <a:off x="1879" y="310"/>
                <a:ext cx="568" cy="740"/>
              </a:xfrm>
              <a:custGeom>
                <a:avLst/>
                <a:gdLst>
                  <a:gd name="T0" fmla="*/ 0 w 2048"/>
                  <a:gd name="T1" fmla="*/ 695 h 2733"/>
                  <a:gd name="T2" fmla="*/ 0 w 2048"/>
                  <a:gd name="T3" fmla="*/ 0 h 2733"/>
                  <a:gd name="T4" fmla="*/ 119 w 2048"/>
                  <a:gd name="T5" fmla="*/ 13 h 2733"/>
                  <a:gd name="T6" fmla="*/ 119 w 2048"/>
                  <a:gd name="T7" fmla="*/ 13 h 2733"/>
                  <a:gd name="T8" fmla="*/ 492 w 2048"/>
                  <a:gd name="T9" fmla="*/ 59 h 2733"/>
                  <a:gd name="T10" fmla="*/ 492 w 2048"/>
                  <a:gd name="T11" fmla="*/ 59 h 2733"/>
                  <a:gd name="T12" fmla="*/ 568 w 2048"/>
                  <a:gd name="T13" fmla="*/ 66 h 2733"/>
                  <a:gd name="T14" fmla="*/ 568 w 2048"/>
                  <a:gd name="T15" fmla="*/ 203 h 2733"/>
                  <a:gd name="T16" fmla="*/ 492 w 2048"/>
                  <a:gd name="T17" fmla="*/ 197 h 2733"/>
                  <a:gd name="T18" fmla="*/ 492 w 2048"/>
                  <a:gd name="T19" fmla="*/ 197 h 2733"/>
                  <a:gd name="T20" fmla="*/ 371 w 2048"/>
                  <a:gd name="T21" fmla="*/ 182 h 2733"/>
                  <a:gd name="T22" fmla="*/ 371 w 2048"/>
                  <a:gd name="T23" fmla="*/ 740 h 2733"/>
                  <a:gd name="T24" fmla="*/ 119 w 2048"/>
                  <a:gd name="T25" fmla="*/ 709 h 2733"/>
                  <a:gd name="T26" fmla="*/ 119 w 2048"/>
                  <a:gd name="T27" fmla="*/ 709 h 2733"/>
                  <a:gd name="T28" fmla="*/ 0 w 2048"/>
                  <a:gd name="T29" fmla="*/ 695 h 2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48"/>
                  <a:gd name="T46" fmla="*/ 0 h 2733"/>
                  <a:gd name="T47" fmla="*/ 2048 w 2048"/>
                  <a:gd name="T48" fmla="*/ 2733 h 2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48" h="2733">
                    <a:moveTo>
                      <a:pt x="0" y="2568"/>
                    </a:moveTo>
                    <a:lnTo>
                      <a:pt x="0" y="0"/>
                    </a:lnTo>
                    <a:lnTo>
                      <a:pt x="428" y="48"/>
                    </a:lnTo>
                    <a:lnTo>
                      <a:pt x="1775" y="218"/>
                    </a:lnTo>
                    <a:lnTo>
                      <a:pt x="2047" y="244"/>
                    </a:lnTo>
                    <a:lnTo>
                      <a:pt x="2047" y="751"/>
                    </a:lnTo>
                    <a:lnTo>
                      <a:pt x="1775" y="726"/>
                    </a:lnTo>
                    <a:lnTo>
                      <a:pt x="1337" y="671"/>
                    </a:lnTo>
                    <a:lnTo>
                      <a:pt x="1337" y="2732"/>
                    </a:lnTo>
                    <a:lnTo>
                      <a:pt x="428" y="2617"/>
                    </a:lnTo>
                    <a:lnTo>
                      <a:pt x="0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AutoShape 6"/>
              <p:cNvSpPr>
                <a:spLocks noChangeArrowheads="1"/>
              </p:cNvSpPr>
              <p:nvPr/>
            </p:nvSpPr>
            <p:spPr bwMode="auto">
              <a:xfrm>
                <a:off x="2355" y="310"/>
                <a:ext cx="740" cy="790"/>
              </a:xfrm>
              <a:custGeom>
                <a:avLst/>
                <a:gdLst>
                  <a:gd name="T0" fmla="*/ 0 w 2663"/>
                  <a:gd name="T1" fmla="*/ 338 h 2917"/>
                  <a:gd name="T2" fmla="*/ 13 w 2663"/>
                  <a:gd name="T3" fmla="*/ 197 h 2917"/>
                  <a:gd name="T4" fmla="*/ 36 w 2663"/>
                  <a:gd name="T5" fmla="*/ 155 h 2917"/>
                  <a:gd name="T6" fmla="*/ 97 w 2663"/>
                  <a:gd name="T7" fmla="*/ 114 h 2917"/>
                  <a:gd name="T8" fmla="*/ 238 w 2663"/>
                  <a:gd name="T9" fmla="*/ 79 h 2917"/>
                  <a:gd name="T10" fmla="*/ 367 w 2663"/>
                  <a:gd name="T11" fmla="*/ 74 h 2917"/>
                  <a:gd name="T12" fmla="*/ 487 w 2663"/>
                  <a:gd name="T13" fmla="*/ 73 h 2917"/>
                  <a:gd name="T14" fmla="*/ 559 w 2663"/>
                  <a:gd name="T15" fmla="*/ 64 h 2917"/>
                  <a:gd name="T16" fmla="*/ 586 w 2663"/>
                  <a:gd name="T17" fmla="*/ 51 h 2917"/>
                  <a:gd name="T18" fmla="*/ 601 w 2663"/>
                  <a:gd name="T19" fmla="*/ 33 h 2917"/>
                  <a:gd name="T20" fmla="*/ 604 w 2663"/>
                  <a:gd name="T21" fmla="*/ 15 h 2917"/>
                  <a:gd name="T22" fmla="*/ 621 w 2663"/>
                  <a:gd name="T23" fmla="*/ 2 h 2917"/>
                  <a:gd name="T24" fmla="*/ 644 w 2663"/>
                  <a:gd name="T25" fmla="*/ 1 h 2917"/>
                  <a:gd name="T26" fmla="*/ 690 w 2663"/>
                  <a:gd name="T27" fmla="*/ 22 h 2917"/>
                  <a:gd name="T28" fmla="*/ 717 w 2663"/>
                  <a:gd name="T29" fmla="*/ 53 h 2917"/>
                  <a:gd name="T30" fmla="*/ 732 w 2663"/>
                  <a:gd name="T31" fmla="*/ 120 h 2917"/>
                  <a:gd name="T32" fmla="*/ 717 w 2663"/>
                  <a:gd name="T33" fmla="*/ 637 h 2917"/>
                  <a:gd name="T34" fmla="*/ 631 w 2663"/>
                  <a:gd name="T35" fmla="*/ 661 h 2917"/>
                  <a:gd name="T36" fmla="*/ 607 w 2663"/>
                  <a:gd name="T37" fmla="*/ 687 h 2917"/>
                  <a:gd name="T38" fmla="*/ 600 w 2663"/>
                  <a:gd name="T39" fmla="*/ 720 h 2917"/>
                  <a:gd name="T40" fmla="*/ 581 w 2663"/>
                  <a:gd name="T41" fmla="*/ 749 h 2917"/>
                  <a:gd name="T42" fmla="*/ 526 w 2663"/>
                  <a:gd name="T43" fmla="*/ 772 h 2917"/>
                  <a:gd name="T44" fmla="*/ 440 w 2663"/>
                  <a:gd name="T45" fmla="*/ 731 h 2917"/>
                  <a:gd name="T46" fmla="*/ 430 w 2663"/>
                  <a:gd name="T47" fmla="*/ 746 h 2917"/>
                  <a:gd name="T48" fmla="*/ 405 w 2663"/>
                  <a:gd name="T49" fmla="*/ 765 h 2917"/>
                  <a:gd name="T50" fmla="*/ 323 w 2663"/>
                  <a:gd name="T51" fmla="*/ 789 h 2917"/>
                  <a:gd name="T52" fmla="*/ 255 w 2663"/>
                  <a:gd name="T53" fmla="*/ 788 h 2917"/>
                  <a:gd name="T54" fmla="*/ 122 w 2663"/>
                  <a:gd name="T55" fmla="*/ 758 h 2917"/>
                  <a:gd name="T56" fmla="*/ 45 w 2663"/>
                  <a:gd name="T57" fmla="*/ 716 h 2917"/>
                  <a:gd name="T58" fmla="*/ 17 w 2663"/>
                  <a:gd name="T59" fmla="*/ 678 h 2917"/>
                  <a:gd name="T60" fmla="*/ 0 w 2663"/>
                  <a:gd name="T61" fmla="*/ 591 h 2917"/>
                  <a:gd name="T62" fmla="*/ 14 w 2663"/>
                  <a:gd name="T63" fmla="*/ 463 h 2917"/>
                  <a:gd name="T64" fmla="*/ 29 w 2663"/>
                  <a:gd name="T65" fmla="*/ 441 h 2917"/>
                  <a:gd name="T66" fmla="*/ 72 w 2663"/>
                  <a:gd name="T67" fmla="*/ 417 h 2917"/>
                  <a:gd name="T68" fmla="*/ 316 w 2663"/>
                  <a:gd name="T69" fmla="*/ 372 h 2917"/>
                  <a:gd name="T70" fmla="*/ 414 w 2663"/>
                  <a:gd name="T71" fmla="*/ 344 h 2917"/>
                  <a:gd name="T72" fmla="*/ 426 w 2663"/>
                  <a:gd name="T73" fmla="*/ 337 h 2917"/>
                  <a:gd name="T74" fmla="*/ 432 w 2663"/>
                  <a:gd name="T75" fmla="*/ 307 h 2917"/>
                  <a:gd name="T76" fmla="*/ 427 w 2663"/>
                  <a:gd name="T77" fmla="*/ 236 h 2917"/>
                  <a:gd name="T78" fmla="*/ 420 w 2663"/>
                  <a:gd name="T79" fmla="*/ 224 h 2917"/>
                  <a:gd name="T80" fmla="*/ 409 w 2663"/>
                  <a:gd name="T81" fmla="*/ 217 h 2917"/>
                  <a:gd name="T82" fmla="*/ 395 w 2663"/>
                  <a:gd name="T83" fmla="*/ 214 h 2917"/>
                  <a:gd name="T84" fmla="*/ 373 w 2663"/>
                  <a:gd name="T85" fmla="*/ 215 h 2917"/>
                  <a:gd name="T86" fmla="*/ 362 w 2663"/>
                  <a:gd name="T87" fmla="*/ 219 h 2917"/>
                  <a:gd name="T88" fmla="*/ 357 w 2663"/>
                  <a:gd name="T89" fmla="*/ 226 h 2917"/>
                  <a:gd name="T90" fmla="*/ 352 w 2663"/>
                  <a:gd name="T91" fmla="*/ 368 h 2917"/>
                  <a:gd name="T92" fmla="*/ 379 w 2663"/>
                  <a:gd name="T93" fmla="*/ 498 h 2917"/>
                  <a:gd name="T94" fmla="*/ 361 w 2663"/>
                  <a:gd name="T95" fmla="*/ 522 h 2917"/>
                  <a:gd name="T96" fmla="*/ 352 w 2663"/>
                  <a:gd name="T97" fmla="*/ 581 h 2917"/>
                  <a:gd name="T98" fmla="*/ 357 w 2663"/>
                  <a:gd name="T99" fmla="*/ 637 h 2917"/>
                  <a:gd name="T100" fmla="*/ 364 w 2663"/>
                  <a:gd name="T101" fmla="*/ 647 h 2917"/>
                  <a:gd name="T102" fmla="*/ 375 w 2663"/>
                  <a:gd name="T103" fmla="*/ 652 h 2917"/>
                  <a:gd name="T104" fmla="*/ 401 w 2663"/>
                  <a:gd name="T105" fmla="*/ 655 h 2917"/>
                  <a:gd name="T106" fmla="*/ 418 w 2663"/>
                  <a:gd name="T107" fmla="*/ 652 h 2917"/>
                  <a:gd name="T108" fmla="*/ 426 w 2663"/>
                  <a:gd name="T109" fmla="*/ 647 h 2917"/>
                  <a:gd name="T110" fmla="*/ 431 w 2663"/>
                  <a:gd name="T111" fmla="*/ 629 h 29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3"/>
                  <a:gd name="T169" fmla="*/ 0 h 2917"/>
                  <a:gd name="T170" fmla="*/ 2663 w 2663"/>
                  <a:gd name="T171" fmla="*/ 2917 h 29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3" h="2917">
                    <a:moveTo>
                      <a:pt x="1266" y="1360"/>
                    </a:moveTo>
                    <a:lnTo>
                      <a:pt x="1159" y="1359"/>
                    </a:lnTo>
                    <a:lnTo>
                      <a:pt x="62" y="1257"/>
                    </a:lnTo>
                    <a:lnTo>
                      <a:pt x="0" y="1249"/>
                    </a:lnTo>
                    <a:lnTo>
                      <a:pt x="0" y="1044"/>
                    </a:lnTo>
                    <a:lnTo>
                      <a:pt x="2" y="971"/>
                    </a:lnTo>
                    <a:lnTo>
                      <a:pt x="6" y="904"/>
                    </a:lnTo>
                    <a:lnTo>
                      <a:pt x="16" y="840"/>
                    </a:lnTo>
                    <a:lnTo>
                      <a:pt x="29" y="781"/>
                    </a:lnTo>
                    <a:lnTo>
                      <a:pt x="45" y="727"/>
                    </a:lnTo>
                    <a:lnTo>
                      <a:pt x="62" y="683"/>
                    </a:lnTo>
                    <a:lnTo>
                      <a:pt x="62" y="680"/>
                    </a:lnTo>
                    <a:lnTo>
                      <a:pt x="65" y="678"/>
                    </a:lnTo>
                    <a:lnTo>
                      <a:pt x="88" y="632"/>
                    </a:lnTo>
                    <a:lnTo>
                      <a:pt x="115" y="591"/>
                    </a:lnTo>
                    <a:lnTo>
                      <a:pt x="131" y="571"/>
                    </a:lnTo>
                    <a:lnTo>
                      <a:pt x="147" y="553"/>
                    </a:lnTo>
                    <a:lnTo>
                      <a:pt x="167" y="535"/>
                    </a:lnTo>
                    <a:lnTo>
                      <a:pt x="187" y="517"/>
                    </a:lnTo>
                    <a:lnTo>
                      <a:pt x="233" y="483"/>
                    </a:lnTo>
                    <a:lnTo>
                      <a:pt x="287" y="451"/>
                    </a:lnTo>
                    <a:lnTo>
                      <a:pt x="348" y="420"/>
                    </a:lnTo>
                    <a:lnTo>
                      <a:pt x="415" y="392"/>
                    </a:lnTo>
                    <a:lnTo>
                      <a:pt x="490" y="366"/>
                    </a:lnTo>
                    <a:lnTo>
                      <a:pt x="572" y="341"/>
                    </a:lnTo>
                    <a:lnTo>
                      <a:pt x="661" y="320"/>
                    </a:lnTo>
                    <a:lnTo>
                      <a:pt x="755" y="304"/>
                    </a:lnTo>
                    <a:lnTo>
                      <a:pt x="855" y="291"/>
                    </a:lnTo>
                    <a:lnTo>
                      <a:pt x="963" y="284"/>
                    </a:lnTo>
                    <a:lnTo>
                      <a:pt x="1076" y="281"/>
                    </a:lnTo>
                    <a:lnTo>
                      <a:pt x="1159" y="281"/>
                    </a:lnTo>
                    <a:lnTo>
                      <a:pt x="1195" y="279"/>
                    </a:lnTo>
                    <a:lnTo>
                      <a:pt x="1320" y="275"/>
                    </a:lnTo>
                    <a:lnTo>
                      <a:pt x="1452" y="274"/>
                    </a:lnTo>
                    <a:lnTo>
                      <a:pt x="1579" y="277"/>
                    </a:lnTo>
                    <a:lnTo>
                      <a:pt x="1608" y="276"/>
                    </a:lnTo>
                    <a:lnTo>
                      <a:pt x="1751" y="270"/>
                    </a:lnTo>
                    <a:lnTo>
                      <a:pt x="1754" y="270"/>
                    </a:lnTo>
                    <a:lnTo>
                      <a:pt x="1889" y="259"/>
                    </a:lnTo>
                    <a:lnTo>
                      <a:pt x="1895" y="259"/>
                    </a:lnTo>
                    <a:lnTo>
                      <a:pt x="2010" y="236"/>
                    </a:lnTo>
                    <a:lnTo>
                      <a:pt x="2011" y="236"/>
                    </a:lnTo>
                    <a:lnTo>
                      <a:pt x="2057" y="220"/>
                    </a:lnTo>
                    <a:lnTo>
                      <a:pt x="2095" y="200"/>
                    </a:lnTo>
                    <a:lnTo>
                      <a:pt x="2108" y="190"/>
                    </a:lnTo>
                    <a:lnTo>
                      <a:pt x="2126" y="178"/>
                    </a:lnTo>
                    <a:lnTo>
                      <a:pt x="2147" y="152"/>
                    </a:lnTo>
                    <a:lnTo>
                      <a:pt x="2161" y="123"/>
                    </a:lnTo>
                    <a:lnTo>
                      <a:pt x="2165" y="92"/>
                    </a:lnTo>
                    <a:lnTo>
                      <a:pt x="2169" y="62"/>
                    </a:lnTo>
                    <a:lnTo>
                      <a:pt x="2174" y="54"/>
                    </a:lnTo>
                    <a:lnTo>
                      <a:pt x="2183" y="38"/>
                    </a:lnTo>
                    <a:lnTo>
                      <a:pt x="2204" y="18"/>
                    </a:lnTo>
                    <a:lnTo>
                      <a:pt x="2218" y="12"/>
                    </a:lnTo>
                    <a:lnTo>
                      <a:pt x="2235" y="6"/>
                    </a:lnTo>
                    <a:lnTo>
                      <a:pt x="2273" y="0"/>
                    </a:lnTo>
                    <a:lnTo>
                      <a:pt x="2281" y="0"/>
                    </a:lnTo>
                    <a:lnTo>
                      <a:pt x="2319" y="3"/>
                    </a:lnTo>
                    <a:lnTo>
                      <a:pt x="2348" y="10"/>
                    </a:lnTo>
                    <a:lnTo>
                      <a:pt x="2407" y="32"/>
                    </a:lnTo>
                    <a:lnTo>
                      <a:pt x="2435" y="46"/>
                    </a:lnTo>
                    <a:lnTo>
                      <a:pt x="2461" y="61"/>
                    </a:lnTo>
                    <a:lnTo>
                      <a:pt x="2484" y="80"/>
                    </a:lnTo>
                    <a:lnTo>
                      <a:pt x="2506" y="98"/>
                    </a:lnTo>
                    <a:lnTo>
                      <a:pt x="2526" y="118"/>
                    </a:lnTo>
                    <a:lnTo>
                      <a:pt x="2544" y="139"/>
                    </a:lnTo>
                    <a:lnTo>
                      <a:pt x="2559" y="160"/>
                    </a:lnTo>
                    <a:lnTo>
                      <a:pt x="2573" y="183"/>
                    </a:lnTo>
                    <a:lnTo>
                      <a:pt x="2579" y="196"/>
                    </a:lnTo>
                    <a:lnTo>
                      <a:pt x="2579" y="198"/>
                    </a:lnTo>
                    <a:lnTo>
                      <a:pt x="2585" y="207"/>
                    </a:lnTo>
                    <a:lnTo>
                      <a:pt x="2594" y="232"/>
                    </a:lnTo>
                    <a:lnTo>
                      <a:pt x="2610" y="289"/>
                    </a:lnTo>
                    <a:lnTo>
                      <a:pt x="2625" y="359"/>
                    </a:lnTo>
                    <a:lnTo>
                      <a:pt x="2635" y="443"/>
                    </a:lnTo>
                    <a:lnTo>
                      <a:pt x="2645" y="540"/>
                    </a:lnTo>
                    <a:lnTo>
                      <a:pt x="2658" y="772"/>
                    </a:lnTo>
                    <a:lnTo>
                      <a:pt x="2662" y="1056"/>
                    </a:lnTo>
                    <a:lnTo>
                      <a:pt x="2662" y="2345"/>
                    </a:lnTo>
                    <a:lnTo>
                      <a:pt x="2579" y="2352"/>
                    </a:lnTo>
                    <a:lnTo>
                      <a:pt x="2435" y="2377"/>
                    </a:lnTo>
                    <a:lnTo>
                      <a:pt x="2434" y="2377"/>
                    </a:lnTo>
                    <a:lnTo>
                      <a:pt x="2319" y="2414"/>
                    </a:lnTo>
                    <a:lnTo>
                      <a:pt x="2318" y="2415"/>
                    </a:lnTo>
                    <a:lnTo>
                      <a:pt x="2273" y="2439"/>
                    </a:lnTo>
                    <a:lnTo>
                      <a:pt x="2272" y="2439"/>
                    </a:lnTo>
                    <a:lnTo>
                      <a:pt x="2235" y="2466"/>
                    </a:lnTo>
                    <a:lnTo>
                      <a:pt x="2234" y="2468"/>
                    </a:lnTo>
                    <a:lnTo>
                      <a:pt x="2204" y="2498"/>
                    </a:lnTo>
                    <a:lnTo>
                      <a:pt x="2203" y="2499"/>
                    </a:lnTo>
                    <a:lnTo>
                      <a:pt x="2183" y="2532"/>
                    </a:lnTo>
                    <a:lnTo>
                      <a:pt x="2183" y="2535"/>
                    </a:lnTo>
                    <a:lnTo>
                      <a:pt x="2169" y="2572"/>
                    </a:lnTo>
                    <a:lnTo>
                      <a:pt x="2169" y="2575"/>
                    </a:lnTo>
                    <a:lnTo>
                      <a:pt x="2165" y="2615"/>
                    </a:lnTo>
                    <a:lnTo>
                      <a:pt x="2165" y="2617"/>
                    </a:lnTo>
                    <a:lnTo>
                      <a:pt x="2161" y="2657"/>
                    </a:lnTo>
                    <a:lnTo>
                      <a:pt x="2160" y="2660"/>
                    </a:lnTo>
                    <a:lnTo>
                      <a:pt x="2147" y="2697"/>
                    </a:lnTo>
                    <a:lnTo>
                      <a:pt x="2146" y="2699"/>
                    </a:lnTo>
                    <a:lnTo>
                      <a:pt x="2126" y="2731"/>
                    </a:lnTo>
                    <a:lnTo>
                      <a:pt x="2124" y="2734"/>
                    </a:lnTo>
                    <a:lnTo>
                      <a:pt x="2095" y="2762"/>
                    </a:lnTo>
                    <a:lnTo>
                      <a:pt x="2092" y="2765"/>
                    </a:lnTo>
                    <a:lnTo>
                      <a:pt x="2057" y="2790"/>
                    </a:lnTo>
                    <a:lnTo>
                      <a:pt x="2054" y="2792"/>
                    </a:lnTo>
                    <a:lnTo>
                      <a:pt x="2011" y="2814"/>
                    </a:lnTo>
                    <a:lnTo>
                      <a:pt x="2008" y="2815"/>
                    </a:lnTo>
                    <a:lnTo>
                      <a:pt x="1895" y="2851"/>
                    </a:lnTo>
                    <a:lnTo>
                      <a:pt x="1892" y="2852"/>
                    </a:lnTo>
                    <a:lnTo>
                      <a:pt x="1751" y="2876"/>
                    </a:lnTo>
                    <a:lnTo>
                      <a:pt x="1749" y="2876"/>
                    </a:lnTo>
                    <a:lnTo>
                      <a:pt x="1593" y="2889"/>
                    </a:lnTo>
                    <a:lnTo>
                      <a:pt x="1593" y="2668"/>
                    </a:lnTo>
                    <a:lnTo>
                      <a:pt x="1590" y="2684"/>
                    </a:lnTo>
                    <a:lnTo>
                      <a:pt x="1584" y="2699"/>
                    </a:lnTo>
                    <a:lnTo>
                      <a:pt x="1579" y="2706"/>
                    </a:lnTo>
                    <a:lnTo>
                      <a:pt x="1579" y="2708"/>
                    </a:lnTo>
                    <a:lnTo>
                      <a:pt x="1577" y="2714"/>
                    </a:lnTo>
                    <a:lnTo>
                      <a:pt x="1569" y="2728"/>
                    </a:lnTo>
                    <a:lnTo>
                      <a:pt x="1560" y="2741"/>
                    </a:lnTo>
                    <a:lnTo>
                      <a:pt x="1549" y="2755"/>
                    </a:lnTo>
                    <a:lnTo>
                      <a:pt x="1538" y="2767"/>
                    </a:lnTo>
                    <a:lnTo>
                      <a:pt x="1525" y="2780"/>
                    </a:lnTo>
                    <a:lnTo>
                      <a:pt x="1510" y="2792"/>
                    </a:lnTo>
                    <a:lnTo>
                      <a:pt x="1495" y="2803"/>
                    </a:lnTo>
                    <a:lnTo>
                      <a:pt x="1477" y="2814"/>
                    </a:lnTo>
                    <a:lnTo>
                      <a:pt x="1459" y="2824"/>
                    </a:lnTo>
                    <a:lnTo>
                      <a:pt x="1419" y="2844"/>
                    </a:lnTo>
                    <a:lnTo>
                      <a:pt x="1373" y="2862"/>
                    </a:lnTo>
                    <a:lnTo>
                      <a:pt x="1324" y="2878"/>
                    </a:lnTo>
                    <a:lnTo>
                      <a:pt x="1273" y="2892"/>
                    </a:lnTo>
                    <a:lnTo>
                      <a:pt x="1219" y="2904"/>
                    </a:lnTo>
                    <a:lnTo>
                      <a:pt x="1163" y="2914"/>
                    </a:lnTo>
                    <a:lnTo>
                      <a:pt x="1159" y="2914"/>
                    </a:lnTo>
                    <a:lnTo>
                      <a:pt x="1105" y="2916"/>
                    </a:lnTo>
                    <a:lnTo>
                      <a:pt x="1045" y="2916"/>
                    </a:lnTo>
                    <a:lnTo>
                      <a:pt x="983" y="2914"/>
                    </a:lnTo>
                    <a:lnTo>
                      <a:pt x="919" y="2909"/>
                    </a:lnTo>
                    <a:lnTo>
                      <a:pt x="835" y="2899"/>
                    </a:lnTo>
                    <a:lnTo>
                      <a:pt x="752" y="2886"/>
                    </a:lnTo>
                    <a:lnTo>
                      <a:pt x="671" y="2869"/>
                    </a:lnTo>
                    <a:lnTo>
                      <a:pt x="591" y="2849"/>
                    </a:lnTo>
                    <a:lnTo>
                      <a:pt x="514" y="2825"/>
                    </a:lnTo>
                    <a:lnTo>
                      <a:pt x="438" y="2798"/>
                    </a:lnTo>
                    <a:lnTo>
                      <a:pt x="363" y="2766"/>
                    </a:lnTo>
                    <a:lnTo>
                      <a:pt x="290" y="2731"/>
                    </a:lnTo>
                    <a:lnTo>
                      <a:pt x="254" y="2712"/>
                    </a:lnTo>
                    <a:lnTo>
                      <a:pt x="221" y="2691"/>
                    </a:lnTo>
                    <a:lnTo>
                      <a:pt x="191" y="2668"/>
                    </a:lnTo>
                    <a:lnTo>
                      <a:pt x="162" y="2642"/>
                    </a:lnTo>
                    <a:lnTo>
                      <a:pt x="137" y="2615"/>
                    </a:lnTo>
                    <a:lnTo>
                      <a:pt x="112" y="2586"/>
                    </a:lnTo>
                    <a:lnTo>
                      <a:pt x="91" y="2556"/>
                    </a:lnTo>
                    <a:lnTo>
                      <a:pt x="71" y="2522"/>
                    </a:lnTo>
                    <a:lnTo>
                      <a:pt x="62" y="2504"/>
                    </a:lnTo>
                    <a:lnTo>
                      <a:pt x="62" y="2503"/>
                    </a:lnTo>
                    <a:lnTo>
                      <a:pt x="55" y="2487"/>
                    </a:lnTo>
                    <a:lnTo>
                      <a:pt x="40" y="2449"/>
                    </a:lnTo>
                    <a:lnTo>
                      <a:pt x="28" y="2409"/>
                    </a:lnTo>
                    <a:lnTo>
                      <a:pt x="18" y="2368"/>
                    </a:lnTo>
                    <a:lnTo>
                      <a:pt x="4" y="2279"/>
                    </a:lnTo>
                    <a:lnTo>
                      <a:pt x="0" y="2183"/>
                    </a:lnTo>
                    <a:lnTo>
                      <a:pt x="0" y="1977"/>
                    </a:lnTo>
                    <a:lnTo>
                      <a:pt x="3" y="1907"/>
                    </a:lnTo>
                    <a:lnTo>
                      <a:pt x="9" y="1842"/>
                    </a:lnTo>
                    <a:lnTo>
                      <a:pt x="22" y="1784"/>
                    </a:lnTo>
                    <a:lnTo>
                      <a:pt x="38" y="1732"/>
                    </a:lnTo>
                    <a:lnTo>
                      <a:pt x="49" y="1708"/>
                    </a:lnTo>
                    <a:lnTo>
                      <a:pt x="61" y="1687"/>
                    </a:lnTo>
                    <a:lnTo>
                      <a:pt x="62" y="1685"/>
                    </a:lnTo>
                    <a:lnTo>
                      <a:pt x="62" y="1683"/>
                    </a:lnTo>
                    <a:lnTo>
                      <a:pt x="73" y="1667"/>
                    </a:lnTo>
                    <a:lnTo>
                      <a:pt x="88" y="1647"/>
                    </a:lnTo>
                    <a:lnTo>
                      <a:pt x="103" y="1630"/>
                    </a:lnTo>
                    <a:lnTo>
                      <a:pt x="119" y="1614"/>
                    </a:lnTo>
                    <a:lnTo>
                      <a:pt x="138" y="1600"/>
                    </a:lnTo>
                    <a:lnTo>
                      <a:pt x="156" y="1588"/>
                    </a:lnTo>
                    <a:lnTo>
                      <a:pt x="178" y="1576"/>
                    </a:lnTo>
                    <a:lnTo>
                      <a:pt x="201" y="1564"/>
                    </a:lnTo>
                    <a:lnTo>
                      <a:pt x="258" y="1541"/>
                    </a:lnTo>
                    <a:lnTo>
                      <a:pt x="329" y="1519"/>
                    </a:lnTo>
                    <a:lnTo>
                      <a:pt x="410" y="1498"/>
                    </a:lnTo>
                    <a:lnTo>
                      <a:pt x="504" y="1476"/>
                    </a:lnTo>
                    <a:lnTo>
                      <a:pt x="610" y="1457"/>
                    </a:lnTo>
                    <a:lnTo>
                      <a:pt x="859" y="1419"/>
                    </a:lnTo>
                    <a:lnTo>
                      <a:pt x="1137" y="1373"/>
                    </a:lnTo>
                    <a:lnTo>
                      <a:pt x="1159" y="1368"/>
                    </a:lnTo>
                    <a:lnTo>
                      <a:pt x="1341" y="1321"/>
                    </a:lnTo>
                    <a:lnTo>
                      <a:pt x="1415" y="1299"/>
                    </a:lnTo>
                    <a:lnTo>
                      <a:pt x="1470" y="1280"/>
                    </a:lnTo>
                    <a:lnTo>
                      <a:pt x="1491" y="1272"/>
                    </a:lnTo>
                    <a:lnTo>
                      <a:pt x="1506" y="1266"/>
                    </a:lnTo>
                    <a:lnTo>
                      <a:pt x="1517" y="1259"/>
                    </a:lnTo>
                    <a:lnTo>
                      <a:pt x="1521" y="1256"/>
                    </a:lnTo>
                    <a:lnTo>
                      <a:pt x="1524" y="1254"/>
                    </a:lnTo>
                    <a:lnTo>
                      <a:pt x="1528" y="1249"/>
                    </a:lnTo>
                    <a:lnTo>
                      <a:pt x="1532" y="1243"/>
                    </a:lnTo>
                    <a:lnTo>
                      <a:pt x="1536" y="1235"/>
                    </a:lnTo>
                    <a:lnTo>
                      <a:pt x="1539" y="1228"/>
                    </a:lnTo>
                    <a:lnTo>
                      <a:pt x="1545" y="1209"/>
                    </a:lnTo>
                    <a:lnTo>
                      <a:pt x="1550" y="1188"/>
                    </a:lnTo>
                    <a:lnTo>
                      <a:pt x="1553" y="1163"/>
                    </a:lnTo>
                    <a:lnTo>
                      <a:pt x="1556" y="1135"/>
                    </a:lnTo>
                    <a:lnTo>
                      <a:pt x="1558" y="1069"/>
                    </a:lnTo>
                    <a:lnTo>
                      <a:pt x="1556" y="985"/>
                    </a:lnTo>
                    <a:lnTo>
                      <a:pt x="1553" y="950"/>
                    </a:lnTo>
                    <a:lnTo>
                      <a:pt x="1549" y="919"/>
                    </a:lnTo>
                    <a:lnTo>
                      <a:pt x="1544" y="892"/>
                    </a:lnTo>
                    <a:lnTo>
                      <a:pt x="1537" y="870"/>
                    </a:lnTo>
                    <a:lnTo>
                      <a:pt x="1534" y="860"/>
                    </a:lnTo>
                    <a:lnTo>
                      <a:pt x="1530" y="852"/>
                    </a:lnTo>
                    <a:lnTo>
                      <a:pt x="1526" y="844"/>
                    </a:lnTo>
                    <a:lnTo>
                      <a:pt x="1521" y="838"/>
                    </a:lnTo>
                    <a:lnTo>
                      <a:pt x="1516" y="833"/>
                    </a:lnTo>
                    <a:lnTo>
                      <a:pt x="1511" y="828"/>
                    </a:lnTo>
                    <a:lnTo>
                      <a:pt x="1506" y="822"/>
                    </a:lnTo>
                    <a:lnTo>
                      <a:pt x="1500" y="818"/>
                    </a:lnTo>
                    <a:lnTo>
                      <a:pt x="1494" y="814"/>
                    </a:lnTo>
                    <a:lnTo>
                      <a:pt x="1487" y="810"/>
                    </a:lnTo>
                    <a:lnTo>
                      <a:pt x="1480" y="806"/>
                    </a:lnTo>
                    <a:lnTo>
                      <a:pt x="1473" y="803"/>
                    </a:lnTo>
                    <a:lnTo>
                      <a:pt x="1465" y="800"/>
                    </a:lnTo>
                    <a:lnTo>
                      <a:pt x="1458" y="798"/>
                    </a:lnTo>
                    <a:lnTo>
                      <a:pt x="1449" y="796"/>
                    </a:lnTo>
                    <a:lnTo>
                      <a:pt x="1440" y="794"/>
                    </a:lnTo>
                    <a:lnTo>
                      <a:pt x="1431" y="792"/>
                    </a:lnTo>
                    <a:lnTo>
                      <a:pt x="1421" y="792"/>
                    </a:lnTo>
                    <a:lnTo>
                      <a:pt x="1412" y="791"/>
                    </a:lnTo>
                    <a:lnTo>
                      <a:pt x="1402" y="791"/>
                    </a:lnTo>
                    <a:lnTo>
                      <a:pt x="1379" y="791"/>
                    </a:lnTo>
                    <a:lnTo>
                      <a:pt x="1360" y="792"/>
                    </a:lnTo>
                    <a:lnTo>
                      <a:pt x="1351" y="793"/>
                    </a:lnTo>
                    <a:lnTo>
                      <a:pt x="1342" y="794"/>
                    </a:lnTo>
                    <a:lnTo>
                      <a:pt x="1334" y="797"/>
                    </a:lnTo>
                    <a:lnTo>
                      <a:pt x="1327" y="798"/>
                    </a:lnTo>
                    <a:lnTo>
                      <a:pt x="1320" y="800"/>
                    </a:lnTo>
                    <a:lnTo>
                      <a:pt x="1314" y="803"/>
                    </a:lnTo>
                    <a:lnTo>
                      <a:pt x="1308" y="806"/>
                    </a:lnTo>
                    <a:lnTo>
                      <a:pt x="1303" y="809"/>
                    </a:lnTo>
                    <a:lnTo>
                      <a:pt x="1298" y="812"/>
                    </a:lnTo>
                    <a:lnTo>
                      <a:pt x="1294" y="816"/>
                    </a:lnTo>
                    <a:lnTo>
                      <a:pt x="1290" y="819"/>
                    </a:lnTo>
                    <a:lnTo>
                      <a:pt x="1287" y="824"/>
                    </a:lnTo>
                    <a:lnTo>
                      <a:pt x="1284" y="829"/>
                    </a:lnTo>
                    <a:lnTo>
                      <a:pt x="1283" y="835"/>
                    </a:lnTo>
                    <a:lnTo>
                      <a:pt x="1278" y="852"/>
                    </a:lnTo>
                    <a:lnTo>
                      <a:pt x="1274" y="873"/>
                    </a:lnTo>
                    <a:lnTo>
                      <a:pt x="1271" y="900"/>
                    </a:lnTo>
                    <a:lnTo>
                      <a:pt x="1267" y="970"/>
                    </a:lnTo>
                    <a:lnTo>
                      <a:pt x="1266" y="1060"/>
                    </a:lnTo>
                    <a:lnTo>
                      <a:pt x="1266" y="1360"/>
                    </a:lnTo>
                    <a:close/>
                    <a:moveTo>
                      <a:pt x="1558" y="1705"/>
                    </a:moveTo>
                    <a:lnTo>
                      <a:pt x="1509" y="1734"/>
                    </a:lnTo>
                    <a:lnTo>
                      <a:pt x="1465" y="1762"/>
                    </a:lnTo>
                    <a:lnTo>
                      <a:pt x="1426" y="1789"/>
                    </a:lnTo>
                    <a:lnTo>
                      <a:pt x="1393" y="1815"/>
                    </a:lnTo>
                    <a:lnTo>
                      <a:pt x="1364" y="1839"/>
                    </a:lnTo>
                    <a:lnTo>
                      <a:pt x="1340" y="1862"/>
                    </a:lnTo>
                    <a:lnTo>
                      <a:pt x="1330" y="1873"/>
                    </a:lnTo>
                    <a:lnTo>
                      <a:pt x="1323" y="1884"/>
                    </a:lnTo>
                    <a:lnTo>
                      <a:pt x="1315" y="1894"/>
                    </a:lnTo>
                    <a:lnTo>
                      <a:pt x="1309" y="1905"/>
                    </a:lnTo>
                    <a:lnTo>
                      <a:pt x="1299" y="1926"/>
                    </a:lnTo>
                    <a:lnTo>
                      <a:pt x="1290" y="1950"/>
                    </a:lnTo>
                    <a:lnTo>
                      <a:pt x="1282" y="1976"/>
                    </a:lnTo>
                    <a:lnTo>
                      <a:pt x="1277" y="2006"/>
                    </a:lnTo>
                    <a:lnTo>
                      <a:pt x="1272" y="2037"/>
                    </a:lnTo>
                    <a:lnTo>
                      <a:pt x="1269" y="2071"/>
                    </a:lnTo>
                    <a:lnTo>
                      <a:pt x="1266" y="2147"/>
                    </a:lnTo>
                    <a:lnTo>
                      <a:pt x="1268" y="2230"/>
                    </a:lnTo>
                    <a:lnTo>
                      <a:pt x="1271" y="2266"/>
                    </a:lnTo>
                    <a:lnTo>
                      <a:pt x="1274" y="2296"/>
                    </a:lnTo>
                    <a:lnTo>
                      <a:pt x="1279" y="2322"/>
                    </a:lnTo>
                    <a:lnTo>
                      <a:pt x="1283" y="2344"/>
                    </a:lnTo>
                    <a:lnTo>
                      <a:pt x="1286" y="2353"/>
                    </a:lnTo>
                    <a:lnTo>
                      <a:pt x="1290" y="2361"/>
                    </a:lnTo>
                    <a:lnTo>
                      <a:pt x="1293" y="2368"/>
                    </a:lnTo>
                    <a:lnTo>
                      <a:pt x="1297" y="2374"/>
                    </a:lnTo>
                    <a:lnTo>
                      <a:pt x="1301" y="2379"/>
                    </a:lnTo>
                    <a:lnTo>
                      <a:pt x="1306" y="2384"/>
                    </a:lnTo>
                    <a:lnTo>
                      <a:pt x="1311" y="2388"/>
                    </a:lnTo>
                    <a:lnTo>
                      <a:pt x="1317" y="2392"/>
                    </a:lnTo>
                    <a:lnTo>
                      <a:pt x="1323" y="2396"/>
                    </a:lnTo>
                    <a:lnTo>
                      <a:pt x="1328" y="2400"/>
                    </a:lnTo>
                    <a:lnTo>
                      <a:pt x="1336" y="2403"/>
                    </a:lnTo>
                    <a:lnTo>
                      <a:pt x="1343" y="2406"/>
                    </a:lnTo>
                    <a:lnTo>
                      <a:pt x="1351" y="2408"/>
                    </a:lnTo>
                    <a:lnTo>
                      <a:pt x="1360" y="2411"/>
                    </a:lnTo>
                    <a:lnTo>
                      <a:pt x="1369" y="2412"/>
                    </a:lnTo>
                    <a:lnTo>
                      <a:pt x="1378" y="2414"/>
                    </a:lnTo>
                    <a:lnTo>
                      <a:pt x="1398" y="2416"/>
                    </a:lnTo>
                    <a:lnTo>
                      <a:pt x="1420" y="2417"/>
                    </a:lnTo>
                    <a:lnTo>
                      <a:pt x="1442" y="2417"/>
                    </a:lnTo>
                    <a:lnTo>
                      <a:pt x="1460" y="2415"/>
                    </a:lnTo>
                    <a:lnTo>
                      <a:pt x="1478" y="2413"/>
                    </a:lnTo>
                    <a:lnTo>
                      <a:pt x="1486" y="2412"/>
                    </a:lnTo>
                    <a:lnTo>
                      <a:pt x="1494" y="2411"/>
                    </a:lnTo>
                    <a:lnTo>
                      <a:pt x="1500" y="2408"/>
                    </a:lnTo>
                    <a:lnTo>
                      <a:pt x="1506" y="2406"/>
                    </a:lnTo>
                    <a:lnTo>
                      <a:pt x="1512" y="2403"/>
                    </a:lnTo>
                    <a:lnTo>
                      <a:pt x="1517" y="2401"/>
                    </a:lnTo>
                    <a:lnTo>
                      <a:pt x="1522" y="2398"/>
                    </a:lnTo>
                    <a:lnTo>
                      <a:pt x="1527" y="2395"/>
                    </a:lnTo>
                    <a:lnTo>
                      <a:pt x="1531" y="2392"/>
                    </a:lnTo>
                    <a:lnTo>
                      <a:pt x="1534" y="2388"/>
                    </a:lnTo>
                    <a:lnTo>
                      <a:pt x="1537" y="2383"/>
                    </a:lnTo>
                    <a:lnTo>
                      <a:pt x="1540" y="2378"/>
                    </a:lnTo>
                    <a:lnTo>
                      <a:pt x="1543" y="2371"/>
                    </a:lnTo>
                    <a:lnTo>
                      <a:pt x="1545" y="2363"/>
                    </a:lnTo>
                    <a:lnTo>
                      <a:pt x="1548" y="2344"/>
                    </a:lnTo>
                    <a:lnTo>
                      <a:pt x="1552" y="2321"/>
                    </a:lnTo>
                    <a:lnTo>
                      <a:pt x="1556" y="2260"/>
                    </a:lnTo>
                    <a:lnTo>
                      <a:pt x="1558" y="2180"/>
                    </a:lnTo>
                    <a:lnTo>
                      <a:pt x="1558" y="170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AutoShape 7"/>
              <p:cNvSpPr>
                <a:spLocks noChangeArrowheads="1"/>
              </p:cNvSpPr>
              <p:nvPr/>
            </p:nvSpPr>
            <p:spPr bwMode="auto">
              <a:xfrm>
                <a:off x="2983" y="249"/>
                <a:ext cx="1064" cy="914"/>
              </a:xfrm>
              <a:custGeom>
                <a:avLst/>
                <a:gdLst>
                  <a:gd name="T0" fmla="*/ 929 w 3834"/>
                  <a:gd name="T1" fmla="*/ 899 h 3378"/>
                  <a:gd name="T2" fmla="*/ 806 w 3834"/>
                  <a:gd name="T3" fmla="*/ 883 h 3378"/>
                  <a:gd name="T4" fmla="*/ 555 w 3834"/>
                  <a:gd name="T5" fmla="*/ 723 h 3378"/>
                  <a:gd name="T6" fmla="*/ 256 w 3834"/>
                  <a:gd name="T7" fmla="*/ 696 h 3378"/>
                  <a:gd name="T8" fmla="*/ 251 w 3834"/>
                  <a:gd name="T9" fmla="*/ 826 h 3378"/>
                  <a:gd name="T10" fmla="*/ 134 w 3834"/>
                  <a:gd name="T11" fmla="*/ 824 h 3378"/>
                  <a:gd name="T12" fmla="*/ 87 w 3834"/>
                  <a:gd name="T13" fmla="*/ 828 h 3378"/>
                  <a:gd name="T14" fmla="*/ 47 w 3834"/>
                  <a:gd name="T15" fmla="*/ 835 h 3378"/>
                  <a:gd name="T16" fmla="*/ 14 w 3834"/>
                  <a:gd name="T17" fmla="*/ 845 h 3378"/>
                  <a:gd name="T18" fmla="*/ 2 w 3834"/>
                  <a:gd name="T19" fmla="*/ 851 h 3378"/>
                  <a:gd name="T20" fmla="*/ 0 w 3834"/>
                  <a:gd name="T21" fmla="*/ 852 h 3378"/>
                  <a:gd name="T22" fmla="*/ 2 w 3834"/>
                  <a:gd name="T23" fmla="*/ 539 h 3378"/>
                  <a:gd name="T24" fmla="*/ 14 w 3834"/>
                  <a:gd name="T25" fmla="*/ 533 h 3378"/>
                  <a:gd name="T26" fmla="*/ 46 w 3834"/>
                  <a:gd name="T27" fmla="*/ 523 h 3378"/>
                  <a:gd name="T28" fmla="*/ 77 w 3834"/>
                  <a:gd name="T29" fmla="*/ 517 h 3378"/>
                  <a:gd name="T30" fmla="*/ 87 w 3834"/>
                  <a:gd name="T31" fmla="*/ 505 h 3378"/>
                  <a:gd name="T32" fmla="*/ 105 w 3834"/>
                  <a:gd name="T33" fmla="*/ 483 h 3378"/>
                  <a:gd name="T34" fmla="*/ 132 w 3834"/>
                  <a:gd name="T35" fmla="*/ 440 h 3378"/>
                  <a:gd name="T36" fmla="*/ 134 w 3834"/>
                  <a:gd name="T37" fmla="*/ 435 h 3378"/>
                  <a:gd name="T38" fmla="*/ 156 w 3834"/>
                  <a:gd name="T39" fmla="*/ 390 h 3378"/>
                  <a:gd name="T40" fmla="*/ 178 w 3834"/>
                  <a:gd name="T41" fmla="*/ 332 h 3378"/>
                  <a:gd name="T42" fmla="*/ 197 w 3834"/>
                  <a:gd name="T43" fmla="*/ 267 h 3378"/>
                  <a:gd name="T44" fmla="*/ 210 w 3834"/>
                  <a:gd name="T45" fmla="*/ 195 h 3378"/>
                  <a:gd name="T46" fmla="*/ 220 w 3834"/>
                  <a:gd name="T47" fmla="*/ 35 h 3378"/>
                  <a:gd name="T48" fmla="*/ 251 w 3834"/>
                  <a:gd name="T49" fmla="*/ 0 h 3378"/>
                  <a:gd name="T50" fmla="*/ 555 w 3834"/>
                  <a:gd name="T51" fmla="*/ 28 h 3378"/>
                  <a:gd name="T52" fmla="*/ 929 w 3834"/>
                  <a:gd name="T53" fmla="*/ 74 h 3378"/>
                  <a:gd name="T54" fmla="*/ 991 w 3834"/>
                  <a:gd name="T55" fmla="*/ 81 h 3378"/>
                  <a:gd name="T56" fmla="*/ 1064 w 3834"/>
                  <a:gd name="T57" fmla="*/ 601 h 3378"/>
                  <a:gd name="T58" fmla="*/ 622 w 3834"/>
                  <a:gd name="T59" fmla="*/ 548 h 3378"/>
                  <a:gd name="T60" fmla="*/ 561 w 3834"/>
                  <a:gd name="T61" fmla="*/ 201 h 3378"/>
                  <a:gd name="T62" fmla="*/ 559 w 3834"/>
                  <a:gd name="T63" fmla="*/ 244 h 3378"/>
                  <a:gd name="T64" fmla="*/ 555 w 3834"/>
                  <a:gd name="T65" fmla="*/ 279 h 3378"/>
                  <a:gd name="T66" fmla="*/ 546 w 3834"/>
                  <a:gd name="T67" fmla="*/ 333 h 3378"/>
                  <a:gd name="T68" fmla="*/ 521 w 3834"/>
                  <a:gd name="T69" fmla="*/ 417 h 3378"/>
                  <a:gd name="T70" fmla="*/ 482 w 3834"/>
                  <a:gd name="T71" fmla="*/ 494 h 3378"/>
                  <a:gd name="T72" fmla="*/ 555 w 3834"/>
                  <a:gd name="T73" fmla="*/ 540 h 3378"/>
                  <a:gd name="T74" fmla="*/ 622 w 3834"/>
                  <a:gd name="T75" fmla="*/ 548 h 33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34"/>
                  <a:gd name="T115" fmla="*/ 0 h 3378"/>
                  <a:gd name="T116" fmla="*/ 3834 w 3834"/>
                  <a:gd name="T117" fmla="*/ 3378 h 33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34" h="3378">
                    <a:moveTo>
                      <a:pt x="3833" y="3377"/>
                    </a:moveTo>
                    <a:lnTo>
                      <a:pt x="3349" y="3322"/>
                    </a:lnTo>
                    <a:lnTo>
                      <a:pt x="2903" y="3265"/>
                    </a:lnTo>
                    <a:lnTo>
                      <a:pt x="2903" y="2785"/>
                    </a:lnTo>
                    <a:lnTo>
                      <a:pt x="2001" y="2671"/>
                    </a:lnTo>
                    <a:lnTo>
                      <a:pt x="921" y="2572"/>
                    </a:lnTo>
                    <a:lnTo>
                      <a:pt x="921" y="3052"/>
                    </a:lnTo>
                    <a:lnTo>
                      <a:pt x="904" y="3051"/>
                    </a:lnTo>
                    <a:lnTo>
                      <a:pt x="484" y="3046"/>
                    </a:lnTo>
                    <a:lnTo>
                      <a:pt x="483" y="3046"/>
                    </a:lnTo>
                    <a:lnTo>
                      <a:pt x="312" y="3060"/>
                    </a:lnTo>
                    <a:lnTo>
                      <a:pt x="168" y="3085"/>
                    </a:lnTo>
                    <a:lnTo>
                      <a:pt x="167" y="3085"/>
                    </a:lnTo>
                    <a:lnTo>
                      <a:pt x="52" y="3122"/>
                    </a:lnTo>
                    <a:lnTo>
                      <a:pt x="6" y="3146"/>
                    </a:lnTo>
                    <a:lnTo>
                      <a:pt x="0" y="3150"/>
                    </a:lnTo>
                    <a:lnTo>
                      <a:pt x="0" y="1997"/>
                    </a:lnTo>
                    <a:lnTo>
                      <a:pt x="6" y="1993"/>
                    </a:lnTo>
                    <a:lnTo>
                      <a:pt x="52" y="1969"/>
                    </a:lnTo>
                    <a:lnTo>
                      <a:pt x="167" y="1932"/>
                    </a:lnTo>
                    <a:lnTo>
                      <a:pt x="168" y="1931"/>
                    </a:lnTo>
                    <a:lnTo>
                      <a:pt x="277" y="1912"/>
                    </a:lnTo>
                    <a:lnTo>
                      <a:pt x="312" y="1869"/>
                    </a:lnTo>
                    <a:lnTo>
                      <a:pt x="312" y="1867"/>
                    </a:lnTo>
                    <a:lnTo>
                      <a:pt x="329" y="1850"/>
                    </a:lnTo>
                    <a:lnTo>
                      <a:pt x="380" y="1784"/>
                    </a:lnTo>
                    <a:lnTo>
                      <a:pt x="429" y="1709"/>
                    </a:lnTo>
                    <a:lnTo>
                      <a:pt x="475" y="1626"/>
                    </a:lnTo>
                    <a:lnTo>
                      <a:pt x="484" y="1607"/>
                    </a:lnTo>
                    <a:lnTo>
                      <a:pt x="484" y="1606"/>
                    </a:lnTo>
                    <a:lnTo>
                      <a:pt x="520" y="1538"/>
                    </a:lnTo>
                    <a:lnTo>
                      <a:pt x="563" y="1443"/>
                    </a:lnTo>
                    <a:lnTo>
                      <a:pt x="604" y="1339"/>
                    </a:lnTo>
                    <a:lnTo>
                      <a:pt x="643" y="1228"/>
                    </a:lnTo>
                    <a:lnTo>
                      <a:pt x="678" y="1110"/>
                    </a:lnTo>
                    <a:lnTo>
                      <a:pt x="709" y="986"/>
                    </a:lnTo>
                    <a:lnTo>
                      <a:pt x="735" y="856"/>
                    </a:lnTo>
                    <a:lnTo>
                      <a:pt x="756" y="722"/>
                    </a:lnTo>
                    <a:lnTo>
                      <a:pt x="785" y="437"/>
                    </a:lnTo>
                    <a:lnTo>
                      <a:pt x="794" y="131"/>
                    </a:lnTo>
                    <a:lnTo>
                      <a:pt x="794" y="0"/>
                    </a:lnTo>
                    <a:lnTo>
                      <a:pt x="904" y="1"/>
                    </a:lnTo>
                    <a:lnTo>
                      <a:pt x="2000" y="103"/>
                    </a:lnTo>
                    <a:lnTo>
                      <a:pt x="2001" y="103"/>
                    </a:lnTo>
                    <a:lnTo>
                      <a:pt x="3349" y="272"/>
                    </a:lnTo>
                    <a:lnTo>
                      <a:pt x="3570" y="298"/>
                    </a:lnTo>
                    <a:lnTo>
                      <a:pt x="3570" y="2190"/>
                    </a:lnTo>
                    <a:lnTo>
                      <a:pt x="3833" y="2220"/>
                    </a:lnTo>
                    <a:lnTo>
                      <a:pt x="3833" y="3377"/>
                    </a:lnTo>
                    <a:close/>
                    <a:moveTo>
                      <a:pt x="2241" y="2025"/>
                    </a:moveTo>
                    <a:lnTo>
                      <a:pt x="2241" y="771"/>
                    </a:lnTo>
                    <a:lnTo>
                      <a:pt x="2021" y="743"/>
                    </a:lnTo>
                    <a:lnTo>
                      <a:pt x="2021" y="731"/>
                    </a:lnTo>
                    <a:lnTo>
                      <a:pt x="2015" y="903"/>
                    </a:lnTo>
                    <a:lnTo>
                      <a:pt x="2001" y="1031"/>
                    </a:lnTo>
                    <a:lnTo>
                      <a:pt x="2001" y="1032"/>
                    </a:lnTo>
                    <a:lnTo>
                      <a:pt x="1997" y="1071"/>
                    </a:lnTo>
                    <a:lnTo>
                      <a:pt x="1968" y="1232"/>
                    </a:lnTo>
                    <a:lnTo>
                      <a:pt x="1928" y="1389"/>
                    </a:lnTo>
                    <a:lnTo>
                      <a:pt x="1876" y="1541"/>
                    </a:lnTo>
                    <a:lnTo>
                      <a:pt x="1812" y="1687"/>
                    </a:lnTo>
                    <a:lnTo>
                      <a:pt x="1736" y="1827"/>
                    </a:lnTo>
                    <a:lnTo>
                      <a:pt x="1650" y="1962"/>
                    </a:lnTo>
                    <a:lnTo>
                      <a:pt x="2001" y="1995"/>
                    </a:lnTo>
                    <a:lnTo>
                      <a:pt x="2241" y="202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AutoShape 8"/>
              <p:cNvSpPr>
                <a:spLocks noChangeArrowheads="1"/>
              </p:cNvSpPr>
              <p:nvPr/>
            </p:nvSpPr>
            <p:spPr bwMode="auto">
              <a:xfrm>
                <a:off x="3903" y="322"/>
                <a:ext cx="850" cy="771"/>
              </a:xfrm>
              <a:custGeom>
                <a:avLst/>
                <a:gdLst>
                  <a:gd name="T0" fmla="*/ 378 w 3061"/>
                  <a:gd name="T1" fmla="*/ 305 h 2843"/>
                  <a:gd name="T2" fmla="*/ 403 w 3061"/>
                  <a:gd name="T3" fmla="*/ 304 h 2843"/>
                  <a:gd name="T4" fmla="*/ 423 w 3061"/>
                  <a:gd name="T5" fmla="*/ 299 h 2843"/>
                  <a:gd name="T6" fmla="*/ 428 w 3061"/>
                  <a:gd name="T7" fmla="*/ 296 h 2843"/>
                  <a:gd name="T8" fmla="*/ 440 w 3061"/>
                  <a:gd name="T9" fmla="*/ 283 h 2843"/>
                  <a:gd name="T10" fmla="*/ 447 w 3061"/>
                  <a:gd name="T11" fmla="*/ 267 h 2843"/>
                  <a:gd name="T12" fmla="*/ 448 w 3061"/>
                  <a:gd name="T13" fmla="*/ 139 h 2843"/>
                  <a:gd name="T14" fmla="*/ 453 w 3061"/>
                  <a:gd name="T15" fmla="*/ 97 h 2843"/>
                  <a:gd name="T16" fmla="*/ 461 w 3061"/>
                  <a:gd name="T17" fmla="*/ 79 h 2843"/>
                  <a:gd name="T18" fmla="*/ 472 w 3061"/>
                  <a:gd name="T19" fmla="*/ 65 h 2843"/>
                  <a:gd name="T20" fmla="*/ 486 w 3061"/>
                  <a:gd name="T21" fmla="*/ 55 h 2843"/>
                  <a:gd name="T22" fmla="*/ 847 w 3061"/>
                  <a:gd name="T23" fmla="*/ 75 h 2843"/>
                  <a:gd name="T24" fmla="*/ 847 w 3061"/>
                  <a:gd name="T25" fmla="*/ 75 h 2843"/>
                  <a:gd name="T26" fmla="*/ 831 w 3061"/>
                  <a:gd name="T27" fmla="*/ 98 h 2843"/>
                  <a:gd name="T28" fmla="*/ 815 w 3061"/>
                  <a:gd name="T29" fmla="*/ 137 h 2843"/>
                  <a:gd name="T30" fmla="*/ 810 w 3061"/>
                  <a:gd name="T31" fmla="*/ 180 h 2843"/>
                  <a:gd name="T32" fmla="*/ 809 w 3061"/>
                  <a:gd name="T33" fmla="*/ 288 h 2843"/>
                  <a:gd name="T34" fmla="*/ 803 w 3061"/>
                  <a:gd name="T35" fmla="*/ 306 h 2843"/>
                  <a:gd name="T36" fmla="*/ 793 w 3061"/>
                  <a:gd name="T37" fmla="*/ 322 h 2843"/>
                  <a:gd name="T38" fmla="*/ 778 w 3061"/>
                  <a:gd name="T39" fmla="*/ 337 h 2843"/>
                  <a:gd name="T40" fmla="*/ 758 w 3061"/>
                  <a:gd name="T41" fmla="*/ 349 h 2843"/>
                  <a:gd name="T42" fmla="*/ 733 w 3061"/>
                  <a:gd name="T43" fmla="*/ 360 h 2843"/>
                  <a:gd name="T44" fmla="*/ 697 w 3061"/>
                  <a:gd name="T45" fmla="*/ 372 h 2843"/>
                  <a:gd name="T46" fmla="*/ 615 w 3061"/>
                  <a:gd name="T47" fmla="*/ 392 h 2843"/>
                  <a:gd name="T48" fmla="*/ 574 w 3061"/>
                  <a:gd name="T49" fmla="*/ 397 h 2843"/>
                  <a:gd name="T50" fmla="*/ 535 w 3061"/>
                  <a:gd name="T51" fmla="*/ 397 h 2843"/>
                  <a:gd name="T52" fmla="*/ 524 w 3061"/>
                  <a:gd name="T53" fmla="*/ 394 h 2843"/>
                  <a:gd name="T54" fmla="*/ 535 w 3061"/>
                  <a:gd name="T55" fmla="*/ 391 h 2843"/>
                  <a:gd name="T56" fmla="*/ 550 w 3061"/>
                  <a:gd name="T57" fmla="*/ 390 h 2843"/>
                  <a:gd name="T58" fmla="*/ 587 w 3061"/>
                  <a:gd name="T59" fmla="*/ 395 h 2843"/>
                  <a:gd name="T60" fmla="*/ 669 w 3061"/>
                  <a:gd name="T61" fmla="*/ 415 h 2843"/>
                  <a:gd name="T62" fmla="*/ 723 w 3061"/>
                  <a:gd name="T63" fmla="*/ 436 h 2843"/>
                  <a:gd name="T64" fmla="*/ 764 w 3061"/>
                  <a:gd name="T65" fmla="*/ 460 h 2843"/>
                  <a:gd name="T66" fmla="*/ 793 w 3061"/>
                  <a:gd name="T67" fmla="*/ 488 h 2843"/>
                  <a:gd name="T68" fmla="*/ 808 w 3061"/>
                  <a:gd name="T69" fmla="*/ 519 h 2843"/>
                  <a:gd name="T70" fmla="*/ 811 w 3061"/>
                  <a:gd name="T71" fmla="*/ 660 h 2843"/>
                  <a:gd name="T72" fmla="*/ 816 w 3061"/>
                  <a:gd name="T73" fmla="*/ 704 h 2843"/>
                  <a:gd name="T74" fmla="*/ 833 w 3061"/>
                  <a:gd name="T75" fmla="*/ 746 h 2843"/>
                  <a:gd name="T76" fmla="*/ 847 w 3061"/>
                  <a:gd name="T77" fmla="*/ 767 h 2843"/>
                  <a:gd name="T78" fmla="*/ 847 w 3061"/>
                  <a:gd name="T79" fmla="*/ 771 h 2843"/>
                  <a:gd name="T80" fmla="*/ 476 w 3061"/>
                  <a:gd name="T81" fmla="*/ 727 h 2843"/>
                  <a:gd name="T82" fmla="*/ 456 w 3061"/>
                  <a:gd name="T83" fmla="*/ 693 h 2843"/>
                  <a:gd name="T84" fmla="*/ 450 w 3061"/>
                  <a:gd name="T85" fmla="*/ 655 h 2843"/>
                  <a:gd name="T86" fmla="*/ 448 w 3061"/>
                  <a:gd name="T87" fmla="*/ 499 h 2843"/>
                  <a:gd name="T88" fmla="*/ 442 w 3061"/>
                  <a:gd name="T89" fmla="*/ 481 h 2843"/>
                  <a:gd name="T90" fmla="*/ 429 w 3061"/>
                  <a:gd name="T91" fmla="*/ 468 h 2843"/>
                  <a:gd name="T92" fmla="*/ 423 w 3061"/>
                  <a:gd name="T93" fmla="*/ 463 h 2843"/>
                  <a:gd name="T94" fmla="*/ 404 w 3061"/>
                  <a:gd name="T95" fmla="*/ 454 h 2843"/>
                  <a:gd name="T96" fmla="*/ 378 w 3061"/>
                  <a:gd name="T97" fmla="*/ 448 h 2843"/>
                  <a:gd name="T98" fmla="*/ 9 w 3061"/>
                  <a:gd name="T99" fmla="*/ 697 h 2843"/>
                  <a:gd name="T100" fmla="*/ 0 w 3061"/>
                  <a:gd name="T101" fmla="*/ 0 h 2843"/>
                  <a:gd name="T102" fmla="*/ 368 w 3061"/>
                  <a:gd name="T103" fmla="*/ 41 h 28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61"/>
                  <a:gd name="T157" fmla="*/ 0 h 2843"/>
                  <a:gd name="T158" fmla="*/ 3061 w 3061"/>
                  <a:gd name="T159" fmla="*/ 2843 h 28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61" h="2843">
                    <a:moveTo>
                      <a:pt x="1326" y="151"/>
                    </a:moveTo>
                    <a:lnTo>
                      <a:pt x="1326" y="1120"/>
                    </a:lnTo>
                    <a:lnTo>
                      <a:pt x="1361" y="1123"/>
                    </a:lnTo>
                    <a:lnTo>
                      <a:pt x="1394" y="1125"/>
                    </a:lnTo>
                    <a:lnTo>
                      <a:pt x="1424" y="1124"/>
                    </a:lnTo>
                    <a:lnTo>
                      <a:pt x="1452" y="1121"/>
                    </a:lnTo>
                    <a:lnTo>
                      <a:pt x="1478" y="1116"/>
                    </a:lnTo>
                    <a:lnTo>
                      <a:pt x="1502" y="1110"/>
                    </a:lnTo>
                    <a:lnTo>
                      <a:pt x="1522" y="1101"/>
                    </a:lnTo>
                    <a:lnTo>
                      <a:pt x="1523" y="1101"/>
                    </a:lnTo>
                    <a:lnTo>
                      <a:pt x="1542" y="1090"/>
                    </a:lnTo>
                    <a:lnTo>
                      <a:pt x="1559" y="1077"/>
                    </a:lnTo>
                    <a:lnTo>
                      <a:pt x="1574" y="1062"/>
                    </a:lnTo>
                    <a:lnTo>
                      <a:pt x="1586" y="1045"/>
                    </a:lnTo>
                    <a:lnTo>
                      <a:pt x="1596" y="1027"/>
                    </a:lnTo>
                    <a:lnTo>
                      <a:pt x="1605" y="1006"/>
                    </a:lnTo>
                    <a:lnTo>
                      <a:pt x="1610" y="983"/>
                    </a:lnTo>
                    <a:lnTo>
                      <a:pt x="1614" y="959"/>
                    </a:lnTo>
                    <a:lnTo>
                      <a:pt x="1615" y="933"/>
                    </a:lnTo>
                    <a:lnTo>
                      <a:pt x="1615" y="511"/>
                    </a:lnTo>
                    <a:lnTo>
                      <a:pt x="1618" y="445"/>
                    </a:lnTo>
                    <a:lnTo>
                      <a:pt x="1625" y="385"/>
                    </a:lnTo>
                    <a:lnTo>
                      <a:pt x="1632" y="359"/>
                    </a:lnTo>
                    <a:lnTo>
                      <a:pt x="1640" y="334"/>
                    </a:lnTo>
                    <a:lnTo>
                      <a:pt x="1649" y="311"/>
                    </a:lnTo>
                    <a:lnTo>
                      <a:pt x="1660" y="290"/>
                    </a:lnTo>
                    <a:lnTo>
                      <a:pt x="1671" y="271"/>
                    </a:lnTo>
                    <a:lnTo>
                      <a:pt x="1684" y="254"/>
                    </a:lnTo>
                    <a:lnTo>
                      <a:pt x="1699" y="238"/>
                    </a:lnTo>
                    <a:lnTo>
                      <a:pt x="1715" y="225"/>
                    </a:lnTo>
                    <a:lnTo>
                      <a:pt x="1732" y="214"/>
                    </a:lnTo>
                    <a:lnTo>
                      <a:pt x="1750" y="204"/>
                    </a:lnTo>
                    <a:lnTo>
                      <a:pt x="1771" y="197"/>
                    </a:lnTo>
                    <a:lnTo>
                      <a:pt x="1792" y="191"/>
                    </a:lnTo>
                    <a:lnTo>
                      <a:pt x="3050" y="275"/>
                    </a:lnTo>
                    <a:lnTo>
                      <a:pt x="3052" y="275"/>
                    </a:lnTo>
                    <a:lnTo>
                      <a:pt x="3050" y="277"/>
                    </a:lnTo>
                    <a:lnTo>
                      <a:pt x="3050" y="278"/>
                    </a:lnTo>
                    <a:lnTo>
                      <a:pt x="3020" y="317"/>
                    </a:lnTo>
                    <a:lnTo>
                      <a:pt x="2993" y="361"/>
                    </a:lnTo>
                    <a:lnTo>
                      <a:pt x="2969" y="408"/>
                    </a:lnTo>
                    <a:lnTo>
                      <a:pt x="2950" y="455"/>
                    </a:lnTo>
                    <a:lnTo>
                      <a:pt x="2935" y="505"/>
                    </a:lnTo>
                    <a:lnTo>
                      <a:pt x="2924" y="556"/>
                    </a:lnTo>
                    <a:lnTo>
                      <a:pt x="2917" y="610"/>
                    </a:lnTo>
                    <a:lnTo>
                      <a:pt x="2916" y="665"/>
                    </a:lnTo>
                    <a:lnTo>
                      <a:pt x="2915" y="1012"/>
                    </a:lnTo>
                    <a:lnTo>
                      <a:pt x="2915" y="1037"/>
                    </a:lnTo>
                    <a:lnTo>
                      <a:pt x="2912" y="1062"/>
                    </a:lnTo>
                    <a:lnTo>
                      <a:pt x="2907" y="1084"/>
                    </a:lnTo>
                    <a:lnTo>
                      <a:pt x="2900" y="1107"/>
                    </a:lnTo>
                    <a:lnTo>
                      <a:pt x="2892" y="1128"/>
                    </a:lnTo>
                    <a:lnTo>
                      <a:pt x="2881" y="1149"/>
                    </a:lnTo>
                    <a:lnTo>
                      <a:pt x="2869" y="1170"/>
                    </a:lnTo>
                    <a:lnTo>
                      <a:pt x="2855" y="1189"/>
                    </a:lnTo>
                    <a:lnTo>
                      <a:pt x="2838" y="1207"/>
                    </a:lnTo>
                    <a:lnTo>
                      <a:pt x="2820" y="1225"/>
                    </a:lnTo>
                    <a:lnTo>
                      <a:pt x="2800" y="1242"/>
                    </a:lnTo>
                    <a:lnTo>
                      <a:pt x="2779" y="1257"/>
                    </a:lnTo>
                    <a:lnTo>
                      <a:pt x="2754" y="1272"/>
                    </a:lnTo>
                    <a:lnTo>
                      <a:pt x="2729" y="1286"/>
                    </a:lnTo>
                    <a:lnTo>
                      <a:pt x="2701" y="1300"/>
                    </a:lnTo>
                    <a:lnTo>
                      <a:pt x="2672" y="1312"/>
                    </a:lnTo>
                    <a:lnTo>
                      <a:pt x="2640" y="1327"/>
                    </a:lnTo>
                    <a:lnTo>
                      <a:pt x="2602" y="1342"/>
                    </a:lnTo>
                    <a:lnTo>
                      <a:pt x="2559" y="1356"/>
                    </a:lnTo>
                    <a:lnTo>
                      <a:pt x="2511" y="1372"/>
                    </a:lnTo>
                    <a:lnTo>
                      <a:pt x="2397" y="1402"/>
                    </a:lnTo>
                    <a:lnTo>
                      <a:pt x="2261" y="1434"/>
                    </a:lnTo>
                    <a:lnTo>
                      <a:pt x="2213" y="1445"/>
                    </a:lnTo>
                    <a:lnTo>
                      <a:pt x="2164" y="1453"/>
                    </a:lnTo>
                    <a:lnTo>
                      <a:pt x="2116" y="1459"/>
                    </a:lnTo>
                    <a:lnTo>
                      <a:pt x="2068" y="1463"/>
                    </a:lnTo>
                    <a:lnTo>
                      <a:pt x="2021" y="1465"/>
                    </a:lnTo>
                    <a:lnTo>
                      <a:pt x="1974" y="1465"/>
                    </a:lnTo>
                    <a:lnTo>
                      <a:pt x="1926" y="1463"/>
                    </a:lnTo>
                    <a:lnTo>
                      <a:pt x="1878" y="1459"/>
                    </a:lnTo>
                    <a:lnTo>
                      <a:pt x="1882" y="1457"/>
                    </a:lnTo>
                    <a:lnTo>
                      <a:pt x="1887" y="1454"/>
                    </a:lnTo>
                    <a:lnTo>
                      <a:pt x="1898" y="1449"/>
                    </a:lnTo>
                    <a:lnTo>
                      <a:pt x="1911" y="1445"/>
                    </a:lnTo>
                    <a:lnTo>
                      <a:pt x="1926" y="1442"/>
                    </a:lnTo>
                    <a:lnTo>
                      <a:pt x="1943" y="1440"/>
                    </a:lnTo>
                    <a:lnTo>
                      <a:pt x="1961" y="1439"/>
                    </a:lnTo>
                    <a:lnTo>
                      <a:pt x="1982" y="1439"/>
                    </a:lnTo>
                    <a:lnTo>
                      <a:pt x="2004" y="1441"/>
                    </a:lnTo>
                    <a:lnTo>
                      <a:pt x="2055" y="1445"/>
                    </a:lnTo>
                    <a:lnTo>
                      <a:pt x="2113" y="1455"/>
                    </a:lnTo>
                    <a:lnTo>
                      <a:pt x="2180" y="1467"/>
                    </a:lnTo>
                    <a:lnTo>
                      <a:pt x="2254" y="1483"/>
                    </a:lnTo>
                    <a:lnTo>
                      <a:pt x="2410" y="1529"/>
                    </a:lnTo>
                    <a:lnTo>
                      <a:pt x="2480" y="1555"/>
                    </a:lnTo>
                    <a:lnTo>
                      <a:pt x="2546" y="1581"/>
                    </a:lnTo>
                    <a:lnTo>
                      <a:pt x="2605" y="1608"/>
                    </a:lnTo>
                    <a:lnTo>
                      <a:pt x="2660" y="1637"/>
                    </a:lnTo>
                    <a:lnTo>
                      <a:pt x="2710" y="1667"/>
                    </a:lnTo>
                    <a:lnTo>
                      <a:pt x="2753" y="1698"/>
                    </a:lnTo>
                    <a:lnTo>
                      <a:pt x="2793" y="1731"/>
                    </a:lnTo>
                    <a:lnTo>
                      <a:pt x="2827" y="1765"/>
                    </a:lnTo>
                    <a:lnTo>
                      <a:pt x="2855" y="1800"/>
                    </a:lnTo>
                    <a:lnTo>
                      <a:pt x="2878" y="1837"/>
                    </a:lnTo>
                    <a:lnTo>
                      <a:pt x="2897" y="1875"/>
                    </a:lnTo>
                    <a:lnTo>
                      <a:pt x="2910" y="1914"/>
                    </a:lnTo>
                    <a:lnTo>
                      <a:pt x="2917" y="1954"/>
                    </a:lnTo>
                    <a:lnTo>
                      <a:pt x="2920" y="1996"/>
                    </a:lnTo>
                    <a:lnTo>
                      <a:pt x="2920" y="2433"/>
                    </a:lnTo>
                    <a:lnTo>
                      <a:pt x="2922" y="2490"/>
                    </a:lnTo>
                    <a:lnTo>
                      <a:pt x="2929" y="2544"/>
                    </a:lnTo>
                    <a:lnTo>
                      <a:pt x="2940" y="2597"/>
                    </a:lnTo>
                    <a:lnTo>
                      <a:pt x="2955" y="2649"/>
                    </a:lnTo>
                    <a:lnTo>
                      <a:pt x="2975" y="2700"/>
                    </a:lnTo>
                    <a:lnTo>
                      <a:pt x="2999" y="2749"/>
                    </a:lnTo>
                    <a:lnTo>
                      <a:pt x="3028" y="2797"/>
                    </a:lnTo>
                    <a:lnTo>
                      <a:pt x="3050" y="2829"/>
                    </a:lnTo>
                    <a:lnTo>
                      <a:pt x="3060" y="2842"/>
                    </a:lnTo>
                    <a:lnTo>
                      <a:pt x="3050" y="2842"/>
                    </a:lnTo>
                    <a:lnTo>
                      <a:pt x="1786" y="2759"/>
                    </a:lnTo>
                    <a:lnTo>
                      <a:pt x="1747" y="2721"/>
                    </a:lnTo>
                    <a:lnTo>
                      <a:pt x="1713" y="2682"/>
                    </a:lnTo>
                    <a:lnTo>
                      <a:pt x="1685" y="2641"/>
                    </a:lnTo>
                    <a:lnTo>
                      <a:pt x="1661" y="2599"/>
                    </a:lnTo>
                    <a:lnTo>
                      <a:pt x="1643" y="2556"/>
                    </a:lnTo>
                    <a:lnTo>
                      <a:pt x="1630" y="2511"/>
                    </a:lnTo>
                    <a:lnTo>
                      <a:pt x="1622" y="2464"/>
                    </a:lnTo>
                    <a:lnTo>
                      <a:pt x="1619" y="2417"/>
                    </a:lnTo>
                    <a:lnTo>
                      <a:pt x="1619" y="1891"/>
                    </a:lnTo>
                    <a:lnTo>
                      <a:pt x="1619" y="1865"/>
                    </a:lnTo>
                    <a:lnTo>
                      <a:pt x="1615" y="1841"/>
                    </a:lnTo>
                    <a:lnTo>
                      <a:pt x="1609" y="1817"/>
                    </a:lnTo>
                    <a:lnTo>
                      <a:pt x="1601" y="1796"/>
                    </a:lnTo>
                    <a:lnTo>
                      <a:pt x="1590" y="1775"/>
                    </a:lnTo>
                    <a:lnTo>
                      <a:pt x="1578" y="1757"/>
                    </a:lnTo>
                    <a:lnTo>
                      <a:pt x="1563" y="1741"/>
                    </a:lnTo>
                    <a:lnTo>
                      <a:pt x="1545" y="1725"/>
                    </a:lnTo>
                    <a:lnTo>
                      <a:pt x="1526" y="1711"/>
                    </a:lnTo>
                    <a:lnTo>
                      <a:pt x="1522" y="1709"/>
                    </a:lnTo>
                    <a:lnTo>
                      <a:pt x="1504" y="1698"/>
                    </a:lnTo>
                    <a:lnTo>
                      <a:pt x="1480" y="1686"/>
                    </a:lnTo>
                    <a:lnTo>
                      <a:pt x="1454" y="1675"/>
                    </a:lnTo>
                    <a:lnTo>
                      <a:pt x="1426" y="1666"/>
                    </a:lnTo>
                    <a:lnTo>
                      <a:pt x="1395" y="1658"/>
                    </a:lnTo>
                    <a:lnTo>
                      <a:pt x="1362" y="1652"/>
                    </a:lnTo>
                    <a:lnTo>
                      <a:pt x="1326" y="1647"/>
                    </a:lnTo>
                    <a:lnTo>
                      <a:pt x="1326" y="2719"/>
                    </a:lnTo>
                    <a:lnTo>
                      <a:pt x="31" y="2571"/>
                    </a:lnTo>
                    <a:lnTo>
                      <a:pt x="0" y="2567"/>
                    </a:lnTo>
                    <a:lnTo>
                      <a:pt x="0" y="0"/>
                    </a:lnTo>
                    <a:lnTo>
                      <a:pt x="31" y="3"/>
                    </a:lnTo>
                    <a:lnTo>
                      <a:pt x="1326" y="151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9" name="AutoShape 9"/>
              <p:cNvSpPr>
                <a:spLocks noChangeArrowheads="1"/>
              </p:cNvSpPr>
              <p:nvPr/>
            </p:nvSpPr>
            <p:spPr bwMode="auto">
              <a:xfrm>
                <a:off x="4631" y="323"/>
                <a:ext cx="879" cy="770"/>
              </a:xfrm>
              <a:custGeom>
                <a:avLst/>
                <a:gdLst>
                  <a:gd name="T0" fmla="*/ 879 w 3166"/>
                  <a:gd name="T1" fmla="*/ 695 h 2845"/>
                  <a:gd name="T2" fmla="*/ 710 w 3166"/>
                  <a:gd name="T3" fmla="*/ 735 h 2845"/>
                  <a:gd name="T4" fmla="*/ 710 w 3166"/>
                  <a:gd name="T5" fmla="*/ 735 h 2845"/>
                  <a:gd name="T6" fmla="*/ 555 w 3166"/>
                  <a:gd name="T7" fmla="*/ 755 h 2845"/>
                  <a:gd name="T8" fmla="*/ 555 w 3166"/>
                  <a:gd name="T9" fmla="*/ 391 h 2845"/>
                  <a:gd name="T10" fmla="*/ 524 w 3166"/>
                  <a:gd name="T11" fmla="*/ 446 h 2845"/>
                  <a:gd name="T12" fmla="*/ 524 w 3166"/>
                  <a:gd name="T13" fmla="*/ 446 h 2845"/>
                  <a:gd name="T14" fmla="*/ 338 w 3166"/>
                  <a:gd name="T15" fmla="*/ 769 h 2845"/>
                  <a:gd name="T16" fmla="*/ 327 w 3166"/>
                  <a:gd name="T17" fmla="*/ 770 h 2845"/>
                  <a:gd name="T18" fmla="*/ 327 w 3166"/>
                  <a:gd name="T19" fmla="*/ 770 h 2845"/>
                  <a:gd name="T20" fmla="*/ 120 w 3166"/>
                  <a:gd name="T21" fmla="*/ 768 h 2845"/>
                  <a:gd name="T22" fmla="*/ 120 w 3166"/>
                  <a:gd name="T23" fmla="*/ 768 h 2845"/>
                  <a:gd name="T24" fmla="*/ 0 w 3166"/>
                  <a:gd name="T25" fmla="*/ 761 h 2845"/>
                  <a:gd name="T26" fmla="*/ 0 w 3166"/>
                  <a:gd name="T27" fmla="*/ 65 h 2845"/>
                  <a:gd name="T28" fmla="*/ 120 w 3166"/>
                  <a:gd name="T29" fmla="*/ 73 h 2845"/>
                  <a:gd name="T30" fmla="*/ 120 w 3166"/>
                  <a:gd name="T31" fmla="*/ 73 h 2845"/>
                  <a:gd name="T32" fmla="*/ 327 w 3166"/>
                  <a:gd name="T33" fmla="*/ 74 h 2845"/>
                  <a:gd name="T34" fmla="*/ 327 w 3166"/>
                  <a:gd name="T35" fmla="*/ 74 h 2845"/>
                  <a:gd name="T36" fmla="*/ 330 w 3166"/>
                  <a:gd name="T37" fmla="*/ 74 h 2845"/>
                  <a:gd name="T38" fmla="*/ 330 w 3166"/>
                  <a:gd name="T39" fmla="*/ 436 h 2845"/>
                  <a:gd name="T40" fmla="*/ 524 w 3166"/>
                  <a:gd name="T41" fmla="*/ 94 h 2845"/>
                  <a:gd name="T42" fmla="*/ 524 w 3166"/>
                  <a:gd name="T43" fmla="*/ 94 h 2845"/>
                  <a:gd name="T44" fmla="*/ 542 w 3166"/>
                  <a:gd name="T45" fmla="*/ 62 h 2845"/>
                  <a:gd name="T46" fmla="*/ 710 w 3166"/>
                  <a:gd name="T47" fmla="*/ 40 h 2845"/>
                  <a:gd name="T48" fmla="*/ 710 w 3166"/>
                  <a:gd name="T49" fmla="*/ 40 h 2845"/>
                  <a:gd name="T50" fmla="*/ 879 w 3166"/>
                  <a:gd name="T51" fmla="*/ 0 h 2845"/>
                  <a:gd name="T52" fmla="*/ 879 w 3166"/>
                  <a:gd name="T53" fmla="*/ 695 h 28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6"/>
                  <a:gd name="T82" fmla="*/ 0 h 2845"/>
                  <a:gd name="T83" fmla="*/ 3166 w 3166"/>
                  <a:gd name="T84" fmla="*/ 2845 h 28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6" h="2845">
                    <a:moveTo>
                      <a:pt x="3165" y="2568"/>
                    </a:moveTo>
                    <a:lnTo>
                      <a:pt x="2556" y="2716"/>
                    </a:lnTo>
                    <a:lnTo>
                      <a:pt x="1998" y="2791"/>
                    </a:lnTo>
                    <a:lnTo>
                      <a:pt x="1998" y="1445"/>
                    </a:lnTo>
                    <a:lnTo>
                      <a:pt x="1889" y="1647"/>
                    </a:lnTo>
                    <a:lnTo>
                      <a:pt x="1889" y="1648"/>
                    </a:lnTo>
                    <a:lnTo>
                      <a:pt x="1218" y="2842"/>
                    </a:lnTo>
                    <a:lnTo>
                      <a:pt x="1177" y="2844"/>
                    </a:lnTo>
                    <a:lnTo>
                      <a:pt x="433" y="2839"/>
                    </a:lnTo>
                    <a:lnTo>
                      <a:pt x="0" y="2810"/>
                    </a:lnTo>
                    <a:lnTo>
                      <a:pt x="0" y="242"/>
                    </a:lnTo>
                    <a:lnTo>
                      <a:pt x="433" y="271"/>
                    </a:lnTo>
                    <a:lnTo>
                      <a:pt x="1177" y="275"/>
                    </a:lnTo>
                    <a:lnTo>
                      <a:pt x="1188" y="275"/>
                    </a:lnTo>
                    <a:lnTo>
                      <a:pt x="1188" y="1610"/>
                    </a:lnTo>
                    <a:lnTo>
                      <a:pt x="1889" y="348"/>
                    </a:lnTo>
                    <a:lnTo>
                      <a:pt x="1889" y="347"/>
                    </a:lnTo>
                    <a:lnTo>
                      <a:pt x="1952" y="229"/>
                    </a:lnTo>
                    <a:lnTo>
                      <a:pt x="2556" y="147"/>
                    </a:lnTo>
                    <a:lnTo>
                      <a:pt x="3165" y="0"/>
                    </a:lnTo>
                    <a:lnTo>
                      <a:pt x="3165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25" name="AutoShape 10"/>
            <p:cNvSpPr>
              <a:spLocks noChangeArrowheads="1"/>
            </p:cNvSpPr>
            <p:nvPr/>
          </p:nvSpPr>
          <p:spPr bwMode="auto">
            <a:xfrm>
              <a:off x="333" y="159"/>
              <a:ext cx="839" cy="885"/>
            </a:xfrm>
            <a:custGeom>
              <a:avLst/>
              <a:gdLst>
                <a:gd name="T0" fmla="*/ 748 w 3021"/>
                <a:gd name="T1" fmla="*/ 394 h 3262"/>
                <a:gd name="T2" fmla="*/ 786 w 3021"/>
                <a:gd name="T3" fmla="*/ 418 h 3262"/>
                <a:gd name="T4" fmla="*/ 815 w 3021"/>
                <a:gd name="T5" fmla="*/ 454 h 3262"/>
                <a:gd name="T6" fmla="*/ 836 w 3021"/>
                <a:gd name="T7" fmla="*/ 543 h 3262"/>
                <a:gd name="T8" fmla="*/ 833 w 3021"/>
                <a:gd name="T9" fmla="*/ 673 h 3262"/>
                <a:gd name="T10" fmla="*/ 799 w 3021"/>
                <a:gd name="T11" fmla="*/ 760 h 3262"/>
                <a:gd name="T12" fmla="*/ 758 w 3021"/>
                <a:gd name="T13" fmla="*/ 798 h 3262"/>
                <a:gd name="T14" fmla="*/ 663 w 3021"/>
                <a:gd name="T15" fmla="*/ 843 h 3262"/>
                <a:gd name="T16" fmla="*/ 552 w 3021"/>
                <a:gd name="T17" fmla="*/ 864 h 3262"/>
                <a:gd name="T18" fmla="*/ 419 w 3021"/>
                <a:gd name="T19" fmla="*/ 879 h 3262"/>
                <a:gd name="T20" fmla="*/ 303 w 3021"/>
                <a:gd name="T21" fmla="*/ 884 h 3262"/>
                <a:gd name="T22" fmla="*/ 169 w 3021"/>
                <a:gd name="T23" fmla="*/ 876 h 3262"/>
                <a:gd name="T24" fmla="*/ 93 w 3021"/>
                <a:gd name="T25" fmla="*/ 862 h 3262"/>
                <a:gd name="T26" fmla="*/ 44 w 3021"/>
                <a:gd name="T27" fmla="*/ 836 h 3262"/>
                <a:gd name="T28" fmla="*/ 23 w 3021"/>
                <a:gd name="T29" fmla="*/ 809 h 3262"/>
                <a:gd name="T30" fmla="*/ 2 w 3021"/>
                <a:gd name="T31" fmla="*/ 713 h 3262"/>
                <a:gd name="T32" fmla="*/ 354 w 3021"/>
                <a:gd name="T33" fmla="*/ 518 h 3262"/>
                <a:gd name="T34" fmla="*/ 370 w 3021"/>
                <a:gd name="T35" fmla="*/ 702 h 3262"/>
                <a:gd name="T36" fmla="*/ 375 w 3021"/>
                <a:gd name="T37" fmla="*/ 721 h 3262"/>
                <a:gd name="T38" fmla="*/ 381 w 3021"/>
                <a:gd name="T39" fmla="*/ 727 h 3262"/>
                <a:gd name="T40" fmla="*/ 391 w 3021"/>
                <a:gd name="T41" fmla="*/ 730 h 3262"/>
                <a:gd name="T42" fmla="*/ 419 w 3021"/>
                <a:gd name="T43" fmla="*/ 730 h 3262"/>
                <a:gd name="T44" fmla="*/ 438 w 3021"/>
                <a:gd name="T45" fmla="*/ 726 h 3262"/>
                <a:gd name="T46" fmla="*/ 449 w 3021"/>
                <a:gd name="T47" fmla="*/ 719 h 3262"/>
                <a:gd name="T48" fmla="*/ 457 w 3021"/>
                <a:gd name="T49" fmla="*/ 709 h 3262"/>
                <a:gd name="T50" fmla="*/ 464 w 3021"/>
                <a:gd name="T51" fmla="*/ 658 h 3262"/>
                <a:gd name="T52" fmla="*/ 462 w 3021"/>
                <a:gd name="T53" fmla="*/ 538 h 3262"/>
                <a:gd name="T54" fmla="*/ 450 w 3021"/>
                <a:gd name="T55" fmla="*/ 508 h 3262"/>
                <a:gd name="T56" fmla="*/ 440 w 3021"/>
                <a:gd name="T57" fmla="*/ 497 h 3262"/>
                <a:gd name="T58" fmla="*/ 416 w 3021"/>
                <a:gd name="T59" fmla="*/ 486 h 3262"/>
                <a:gd name="T60" fmla="*/ 354 w 3021"/>
                <a:gd name="T61" fmla="*/ 480 h 3262"/>
                <a:gd name="T62" fmla="*/ 257 w 3021"/>
                <a:gd name="T63" fmla="*/ 350 h 3262"/>
                <a:gd name="T64" fmla="*/ 409 w 3021"/>
                <a:gd name="T65" fmla="*/ 331 h 3262"/>
                <a:gd name="T66" fmla="*/ 431 w 3021"/>
                <a:gd name="T67" fmla="*/ 324 h 3262"/>
                <a:gd name="T68" fmla="*/ 443 w 3021"/>
                <a:gd name="T69" fmla="*/ 318 h 3262"/>
                <a:gd name="T70" fmla="*/ 453 w 3021"/>
                <a:gd name="T71" fmla="*/ 307 h 3262"/>
                <a:gd name="T72" fmla="*/ 461 w 3021"/>
                <a:gd name="T73" fmla="*/ 285 h 3262"/>
                <a:gd name="T74" fmla="*/ 463 w 3021"/>
                <a:gd name="T75" fmla="*/ 198 h 3262"/>
                <a:gd name="T76" fmla="*/ 457 w 3021"/>
                <a:gd name="T77" fmla="*/ 164 h 3262"/>
                <a:gd name="T78" fmla="*/ 451 w 3021"/>
                <a:gd name="T79" fmla="*/ 156 h 3262"/>
                <a:gd name="T80" fmla="*/ 442 w 3021"/>
                <a:gd name="T81" fmla="*/ 151 h 3262"/>
                <a:gd name="T82" fmla="*/ 427 w 3021"/>
                <a:gd name="T83" fmla="*/ 149 h 3262"/>
                <a:gd name="T84" fmla="*/ 397 w 3021"/>
                <a:gd name="T85" fmla="*/ 151 h 3262"/>
                <a:gd name="T86" fmla="*/ 386 w 3021"/>
                <a:gd name="T87" fmla="*/ 155 h 3262"/>
                <a:gd name="T88" fmla="*/ 378 w 3021"/>
                <a:gd name="T89" fmla="*/ 162 h 3262"/>
                <a:gd name="T90" fmla="*/ 372 w 3021"/>
                <a:gd name="T91" fmla="*/ 175 h 3262"/>
                <a:gd name="T92" fmla="*/ 368 w 3021"/>
                <a:gd name="T93" fmla="*/ 296 h 3262"/>
                <a:gd name="T94" fmla="*/ 0 w 3021"/>
                <a:gd name="T95" fmla="*/ 361 h 3262"/>
                <a:gd name="T96" fmla="*/ 13 w 3021"/>
                <a:gd name="T97" fmla="*/ 195 h 3262"/>
                <a:gd name="T98" fmla="*/ 44 w 3021"/>
                <a:gd name="T99" fmla="*/ 137 h 3262"/>
                <a:gd name="T100" fmla="*/ 93 w 3021"/>
                <a:gd name="T101" fmla="*/ 90 h 3262"/>
                <a:gd name="T102" fmla="*/ 169 w 3021"/>
                <a:gd name="T103" fmla="*/ 47 h 3262"/>
                <a:gd name="T104" fmla="*/ 338 w 3021"/>
                <a:gd name="T105" fmla="*/ 7 h 3262"/>
                <a:gd name="T106" fmla="*/ 504 w 3021"/>
                <a:gd name="T107" fmla="*/ 0 h 3262"/>
                <a:gd name="T108" fmla="*/ 640 w 3021"/>
                <a:gd name="T109" fmla="*/ 18 h 3262"/>
                <a:gd name="T110" fmla="*/ 720 w 3021"/>
                <a:gd name="T111" fmla="*/ 47 h 3262"/>
                <a:gd name="T112" fmla="*/ 758 w 3021"/>
                <a:gd name="T113" fmla="*/ 74 h 3262"/>
                <a:gd name="T114" fmla="*/ 796 w 3021"/>
                <a:gd name="T115" fmla="*/ 119 h 3262"/>
                <a:gd name="T116" fmla="*/ 820 w 3021"/>
                <a:gd name="T117" fmla="*/ 176 h 3262"/>
                <a:gd name="T118" fmla="*/ 820 w 3021"/>
                <a:gd name="T119" fmla="*/ 276 h 3262"/>
                <a:gd name="T120" fmla="*/ 799 w 3021"/>
                <a:gd name="T121" fmla="*/ 323 h 3262"/>
                <a:gd name="T122" fmla="*/ 772 w 3021"/>
                <a:gd name="T123" fmla="*/ 345 h 3262"/>
                <a:gd name="T124" fmla="*/ 733 w 3021"/>
                <a:gd name="T125" fmla="*/ 363 h 3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1"/>
                <a:gd name="T190" fmla="*/ 0 h 3262"/>
                <a:gd name="T191" fmla="*/ 3021 w 3021"/>
                <a:gd name="T192" fmla="*/ 3262 h 3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1" h="3262">
                  <a:moveTo>
                    <a:pt x="2458" y="1389"/>
                  </a:moveTo>
                  <a:lnTo>
                    <a:pt x="2522" y="1400"/>
                  </a:lnTo>
                  <a:lnTo>
                    <a:pt x="2582" y="1414"/>
                  </a:lnTo>
                  <a:lnTo>
                    <a:pt x="2639" y="1430"/>
                  </a:lnTo>
                  <a:lnTo>
                    <a:pt x="2692" y="1451"/>
                  </a:lnTo>
                  <a:lnTo>
                    <a:pt x="2731" y="1470"/>
                  </a:lnTo>
                  <a:lnTo>
                    <a:pt x="2742" y="1476"/>
                  </a:lnTo>
                  <a:lnTo>
                    <a:pt x="2788" y="1506"/>
                  </a:lnTo>
                  <a:lnTo>
                    <a:pt x="2830" y="1539"/>
                  </a:lnTo>
                  <a:lnTo>
                    <a:pt x="2870" y="1576"/>
                  </a:lnTo>
                  <a:lnTo>
                    <a:pt x="2888" y="1597"/>
                  </a:lnTo>
                  <a:lnTo>
                    <a:pt x="2905" y="1619"/>
                  </a:lnTo>
                  <a:lnTo>
                    <a:pt x="2920" y="1645"/>
                  </a:lnTo>
                  <a:lnTo>
                    <a:pt x="2935" y="1674"/>
                  </a:lnTo>
                  <a:lnTo>
                    <a:pt x="2949" y="1705"/>
                  </a:lnTo>
                  <a:lnTo>
                    <a:pt x="2961" y="1739"/>
                  </a:lnTo>
                  <a:lnTo>
                    <a:pt x="2982" y="1815"/>
                  </a:lnTo>
                  <a:lnTo>
                    <a:pt x="2998" y="1902"/>
                  </a:lnTo>
                  <a:lnTo>
                    <a:pt x="3010" y="2000"/>
                  </a:lnTo>
                  <a:lnTo>
                    <a:pt x="3018" y="2109"/>
                  </a:lnTo>
                  <a:lnTo>
                    <a:pt x="3020" y="2228"/>
                  </a:lnTo>
                  <a:lnTo>
                    <a:pt x="3018" y="2318"/>
                  </a:lnTo>
                  <a:lnTo>
                    <a:pt x="3011" y="2403"/>
                  </a:lnTo>
                  <a:lnTo>
                    <a:pt x="2999" y="2482"/>
                  </a:lnTo>
                  <a:lnTo>
                    <a:pt x="2984" y="2556"/>
                  </a:lnTo>
                  <a:lnTo>
                    <a:pt x="2964" y="2625"/>
                  </a:lnTo>
                  <a:lnTo>
                    <a:pt x="2939" y="2689"/>
                  </a:lnTo>
                  <a:lnTo>
                    <a:pt x="2909" y="2747"/>
                  </a:lnTo>
                  <a:lnTo>
                    <a:pt x="2876" y="2800"/>
                  </a:lnTo>
                  <a:lnTo>
                    <a:pt x="2837" y="2849"/>
                  </a:lnTo>
                  <a:lnTo>
                    <a:pt x="2792" y="2894"/>
                  </a:lnTo>
                  <a:lnTo>
                    <a:pt x="2741" y="2935"/>
                  </a:lnTo>
                  <a:lnTo>
                    <a:pt x="2731" y="2940"/>
                  </a:lnTo>
                  <a:lnTo>
                    <a:pt x="2731" y="2941"/>
                  </a:lnTo>
                  <a:lnTo>
                    <a:pt x="2682" y="2975"/>
                  </a:lnTo>
                  <a:lnTo>
                    <a:pt x="2617" y="3013"/>
                  </a:lnTo>
                  <a:lnTo>
                    <a:pt x="2547" y="3048"/>
                  </a:lnTo>
                  <a:lnTo>
                    <a:pt x="2470" y="3079"/>
                  </a:lnTo>
                  <a:lnTo>
                    <a:pt x="2387" y="3107"/>
                  </a:lnTo>
                  <a:lnTo>
                    <a:pt x="2298" y="3132"/>
                  </a:lnTo>
                  <a:lnTo>
                    <a:pt x="2202" y="3153"/>
                  </a:lnTo>
                  <a:lnTo>
                    <a:pt x="2101" y="3171"/>
                  </a:lnTo>
                  <a:lnTo>
                    <a:pt x="1993" y="3185"/>
                  </a:lnTo>
                  <a:lnTo>
                    <a:pt x="1987" y="3185"/>
                  </a:lnTo>
                  <a:lnTo>
                    <a:pt x="1881" y="3203"/>
                  </a:lnTo>
                  <a:lnTo>
                    <a:pt x="1762" y="3218"/>
                  </a:lnTo>
                  <a:lnTo>
                    <a:pt x="1638" y="3230"/>
                  </a:lnTo>
                  <a:lnTo>
                    <a:pt x="1508" y="3239"/>
                  </a:lnTo>
                  <a:lnTo>
                    <a:pt x="1361" y="3244"/>
                  </a:lnTo>
                  <a:lnTo>
                    <a:pt x="1275" y="3245"/>
                  </a:lnTo>
                  <a:lnTo>
                    <a:pt x="1222" y="3251"/>
                  </a:lnTo>
                  <a:lnTo>
                    <a:pt x="1091" y="3258"/>
                  </a:lnTo>
                  <a:lnTo>
                    <a:pt x="969" y="3261"/>
                  </a:lnTo>
                  <a:lnTo>
                    <a:pt x="855" y="3258"/>
                  </a:lnTo>
                  <a:lnTo>
                    <a:pt x="748" y="3251"/>
                  </a:lnTo>
                  <a:lnTo>
                    <a:pt x="649" y="3238"/>
                  </a:lnTo>
                  <a:lnTo>
                    <a:pt x="608" y="3230"/>
                  </a:lnTo>
                  <a:lnTo>
                    <a:pt x="559" y="3226"/>
                  </a:lnTo>
                  <a:lnTo>
                    <a:pt x="478" y="3214"/>
                  </a:lnTo>
                  <a:lnTo>
                    <a:pt x="402" y="3198"/>
                  </a:lnTo>
                  <a:lnTo>
                    <a:pt x="336" y="3179"/>
                  </a:lnTo>
                  <a:lnTo>
                    <a:pt x="276" y="3155"/>
                  </a:lnTo>
                  <a:lnTo>
                    <a:pt x="223" y="3128"/>
                  </a:lnTo>
                  <a:lnTo>
                    <a:pt x="199" y="3114"/>
                  </a:lnTo>
                  <a:lnTo>
                    <a:pt x="177" y="3098"/>
                  </a:lnTo>
                  <a:lnTo>
                    <a:pt x="157" y="3082"/>
                  </a:lnTo>
                  <a:lnTo>
                    <a:pt x="139" y="3064"/>
                  </a:lnTo>
                  <a:lnTo>
                    <a:pt x="123" y="3045"/>
                  </a:lnTo>
                  <a:lnTo>
                    <a:pt x="109" y="3026"/>
                  </a:lnTo>
                  <a:lnTo>
                    <a:pt x="95" y="3005"/>
                  </a:lnTo>
                  <a:lnTo>
                    <a:pt x="83" y="2982"/>
                  </a:lnTo>
                  <a:lnTo>
                    <a:pt x="61" y="2929"/>
                  </a:lnTo>
                  <a:lnTo>
                    <a:pt x="42" y="2867"/>
                  </a:lnTo>
                  <a:lnTo>
                    <a:pt x="27" y="2796"/>
                  </a:lnTo>
                  <a:lnTo>
                    <a:pt x="15" y="2717"/>
                  </a:lnTo>
                  <a:lnTo>
                    <a:pt x="6" y="2628"/>
                  </a:lnTo>
                  <a:lnTo>
                    <a:pt x="0" y="2424"/>
                  </a:lnTo>
                  <a:lnTo>
                    <a:pt x="0" y="2146"/>
                  </a:lnTo>
                  <a:lnTo>
                    <a:pt x="608" y="1998"/>
                  </a:lnTo>
                  <a:lnTo>
                    <a:pt x="1275" y="1909"/>
                  </a:lnTo>
                  <a:lnTo>
                    <a:pt x="1325" y="1906"/>
                  </a:lnTo>
                  <a:lnTo>
                    <a:pt x="1325" y="2437"/>
                  </a:lnTo>
                  <a:lnTo>
                    <a:pt x="1326" y="2522"/>
                  </a:lnTo>
                  <a:lnTo>
                    <a:pt x="1331" y="2588"/>
                  </a:lnTo>
                  <a:lnTo>
                    <a:pt x="1335" y="2614"/>
                  </a:lnTo>
                  <a:lnTo>
                    <a:pt x="1340" y="2635"/>
                  </a:lnTo>
                  <a:lnTo>
                    <a:pt x="1343" y="2644"/>
                  </a:lnTo>
                  <a:lnTo>
                    <a:pt x="1346" y="2651"/>
                  </a:lnTo>
                  <a:lnTo>
                    <a:pt x="1350" y="2658"/>
                  </a:lnTo>
                  <a:lnTo>
                    <a:pt x="1353" y="2663"/>
                  </a:lnTo>
                  <a:lnTo>
                    <a:pt x="1357" y="2667"/>
                  </a:lnTo>
                  <a:lnTo>
                    <a:pt x="1361" y="2671"/>
                  </a:lnTo>
                  <a:lnTo>
                    <a:pt x="1366" y="2675"/>
                  </a:lnTo>
                  <a:lnTo>
                    <a:pt x="1371" y="2678"/>
                  </a:lnTo>
                  <a:lnTo>
                    <a:pt x="1377" y="2682"/>
                  </a:lnTo>
                  <a:lnTo>
                    <a:pt x="1384" y="2684"/>
                  </a:lnTo>
                  <a:lnTo>
                    <a:pt x="1391" y="2687"/>
                  </a:lnTo>
                  <a:lnTo>
                    <a:pt x="1399" y="2689"/>
                  </a:lnTo>
                  <a:lnTo>
                    <a:pt x="1408" y="2691"/>
                  </a:lnTo>
                  <a:lnTo>
                    <a:pt x="1416" y="2692"/>
                  </a:lnTo>
                  <a:lnTo>
                    <a:pt x="1436" y="2694"/>
                  </a:lnTo>
                  <a:lnTo>
                    <a:pt x="1458" y="2695"/>
                  </a:lnTo>
                  <a:lnTo>
                    <a:pt x="1483" y="2694"/>
                  </a:lnTo>
                  <a:lnTo>
                    <a:pt x="1510" y="2692"/>
                  </a:lnTo>
                  <a:lnTo>
                    <a:pt x="1535" y="2688"/>
                  </a:lnTo>
                  <a:lnTo>
                    <a:pt x="1547" y="2685"/>
                  </a:lnTo>
                  <a:lnTo>
                    <a:pt x="1558" y="2682"/>
                  </a:lnTo>
                  <a:lnTo>
                    <a:pt x="1569" y="2680"/>
                  </a:lnTo>
                  <a:lnTo>
                    <a:pt x="1578" y="2676"/>
                  </a:lnTo>
                  <a:lnTo>
                    <a:pt x="1588" y="2672"/>
                  </a:lnTo>
                  <a:lnTo>
                    <a:pt x="1596" y="2668"/>
                  </a:lnTo>
                  <a:lnTo>
                    <a:pt x="1605" y="2663"/>
                  </a:lnTo>
                  <a:lnTo>
                    <a:pt x="1612" y="2657"/>
                  </a:lnTo>
                  <a:lnTo>
                    <a:pt x="1618" y="2651"/>
                  </a:lnTo>
                  <a:lnTo>
                    <a:pt x="1624" y="2646"/>
                  </a:lnTo>
                  <a:lnTo>
                    <a:pt x="1630" y="2640"/>
                  </a:lnTo>
                  <a:lnTo>
                    <a:pt x="1635" y="2633"/>
                  </a:lnTo>
                  <a:lnTo>
                    <a:pt x="1640" y="2625"/>
                  </a:lnTo>
                  <a:lnTo>
                    <a:pt x="1644" y="2615"/>
                  </a:lnTo>
                  <a:lnTo>
                    <a:pt x="1648" y="2604"/>
                  </a:lnTo>
                  <a:lnTo>
                    <a:pt x="1651" y="2591"/>
                  </a:lnTo>
                  <a:lnTo>
                    <a:pt x="1658" y="2560"/>
                  </a:lnTo>
                  <a:lnTo>
                    <a:pt x="1662" y="2522"/>
                  </a:lnTo>
                  <a:lnTo>
                    <a:pt x="1669" y="2426"/>
                  </a:lnTo>
                  <a:lnTo>
                    <a:pt x="1671" y="2302"/>
                  </a:lnTo>
                  <a:lnTo>
                    <a:pt x="1671" y="2091"/>
                  </a:lnTo>
                  <a:lnTo>
                    <a:pt x="1670" y="2052"/>
                  </a:lnTo>
                  <a:lnTo>
                    <a:pt x="1667" y="2017"/>
                  </a:lnTo>
                  <a:lnTo>
                    <a:pt x="1663" y="1983"/>
                  </a:lnTo>
                  <a:lnTo>
                    <a:pt x="1658" y="1953"/>
                  </a:lnTo>
                  <a:lnTo>
                    <a:pt x="1650" y="1925"/>
                  </a:lnTo>
                  <a:lnTo>
                    <a:pt x="1640" y="1901"/>
                  </a:lnTo>
                  <a:lnTo>
                    <a:pt x="1628" y="1880"/>
                  </a:lnTo>
                  <a:lnTo>
                    <a:pt x="1622" y="1871"/>
                  </a:lnTo>
                  <a:lnTo>
                    <a:pt x="1616" y="1862"/>
                  </a:lnTo>
                  <a:lnTo>
                    <a:pt x="1609" y="1854"/>
                  </a:lnTo>
                  <a:lnTo>
                    <a:pt x="1601" y="1846"/>
                  </a:lnTo>
                  <a:lnTo>
                    <a:pt x="1592" y="1839"/>
                  </a:lnTo>
                  <a:lnTo>
                    <a:pt x="1584" y="1831"/>
                  </a:lnTo>
                  <a:lnTo>
                    <a:pt x="1575" y="1825"/>
                  </a:lnTo>
                  <a:lnTo>
                    <a:pt x="1565" y="1819"/>
                  </a:lnTo>
                  <a:lnTo>
                    <a:pt x="1545" y="1808"/>
                  </a:lnTo>
                  <a:lnTo>
                    <a:pt x="1523" y="1798"/>
                  </a:lnTo>
                  <a:lnTo>
                    <a:pt x="1498" y="1790"/>
                  </a:lnTo>
                  <a:lnTo>
                    <a:pt x="1472" y="1784"/>
                  </a:lnTo>
                  <a:lnTo>
                    <a:pt x="1445" y="1778"/>
                  </a:lnTo>
                  <a:lnTo>
                    <a:pt x="1411" y="1775"/>
                  </a:lnTo>
                  <a:lnTo>
                    <a:pt x="1369" y="1772"/>
                  </a:lnTo>
                  <a:lnTo>
                    <a:pt x="1275" y="1770"/>
                  </a:lnTo>
                  <a:lnTo>
                    <a:pt x="1257" y="1772"/>
                  </a:lnTo>
                  <a:lnTo>
                    <a:pt x="1110" y="1785"/>
                  </a:lnTo>
                  <a:lnTo>
                    <a:pt x="926" y="1807"/>
                  </a:lnTo>
                  <a:lnTo>
                    <a:pt x="926" y="1290"/>
                  </a:lnTo>
                  <a:lnTo>
                    <a:pt x="1275" y="1240"/>
                  </a:lnTo>
                  <a:lnTo>
                    <a:pt x="1313" y="1238"/>
                  </a:lnTo>
                  <a:lnTo>
                    <a:pt x="1433" y="1225"/>
                  </a:lnTo>
                  <a:lnTo>
                    <a:pt x="1474" y="1220"/>
                  </a:lnTo>
                  <a:lnTo>
                    <a:pt x="1490" y="1217"/>
                  </a:lnTo>
                  <a:lnTo>
                    <a:pt x="1502" y="1214"/>
                  </a:lnTo>
                  <a:lnTo>
                    <a:pt x="1524" y="1208"/>
                  </a:lnTo>
                  <a:lnTo>
                    <a:pt x="1543" y="1201"/>
                  </a:lnTo>
                  <a:lnTo>
                    <a:pt x="1553" y="1196"/>
                  </a:lnTo>
                  <a:lnTo>
                    <a:pt x="1562" y="1192"/>
                  </a:lnTo>
                  <a:lnTo>
                    <a:pt x="1571" y="1187"/>
                  </a:lnTo>
                  <a:lnTo>
                    <a:pt x="1578" y="1182"/>
                  </a:lnTo>
                  <a:lnTo>
                    <a:pt x="1586" y="1177"/>
                  </a:lnTo>
                  <a:lnTo>
                    <a:pt x="1594" y="1171"/>
                  </a:lnTo>
                  <a:lnTo>
                    <a:pt x="1601" y="1165"/>
                  </a:lnTo>
                  <a:lnTo>
                    <a:pt x="1608" y="1159"/>
                  </a:lnTo>
                  <a:lnTo>
                    <a:pt x="1614" y="1152"/>
                  </a:lnTo>
                  <a:lnTo>
                    <a:pt x="1619" y="1146"/>
                  </a:lnTo>
                  <a:lnTo>
                    <a:pt x="1630" y="1131"/>
                  </a:lnTo>
                  <a:lnTo>
                    <a:pt x="1635" y="1123"/>
                  </a:lnTo>
                  <a:lnTo>
                    <a:pt x="1639" y="1115"/>
                  </a:lnTo>
                  <a:lnTo>
                    <a:pt x="1648" y="1095"/>
                  </a:lnTo>
                  <a:lnTo>
                    <a:pt x="1655" y="1074"/>
                  </a:lnTo>
                  <a:lnTo>
                    <a:pt x="1659" y="1051"/>
                  </a:lnTo>
                  <a:lnTo>
                    <a:pt x="1663" y="1025"/>
                  </a:lnTo>
                  <a:lnTo>
                    <a:pt x="1667" y="996"/>
                  </a:lnTo>
                  <a:lnTo>
                    <a:pt x="1669" y="932"/>
                  </a:lnTo>
                  <a:lnTo>
                    <a:pt x="1669" y="762"/>
                  </a:lnTo>
                  <a:lnTo>
                    <a:pt x="1668" y="728"/>
                  </a:lnTo>
                  <a:lnTo>
                    <a:pt x="1666" y="696"/>
                  </a:lnTo>
                  <a:lnTo>
                    <a:pt x="1663" y="669"/>
                  </a:lnTo>
                  <a:lnTo>
                    <a:pt x="1659" y="644"/>
                  </a:lnTo>
                  <a:lnTo>
                    <a:pt x="1654" y="623"/>
                  </a:lnTo>
                  <a:lnTo>
                    <a:pt x="1646" y="605"/>
                  </a:lnTo>
                  <a:lnTo>
                    <a:pt x="1642" y="598"/>
                  </a:lnTo>
                  <a:lnTo>
                    <a:pt x="1638" y="591"/>
                  </a:lnTo>
                  <a:lnTo>
                    <a:pt x="1633" y="585"/>
                  </a:lnTo>
                  <a:lnTo>
                    <a:pt x="1628" y="580"/>
                  </a:lnTo>
                  <a:lnTo>
                    <a:pt x="1623" y="576"/>
                  </a:lnTo>
                  <a:lnTo>
                    <a:pt x="1618" y="571"/>
                  </a:lnTo>
                  <a:lnTo>
                    <a:pt x="1611" y="567"/>
                  </a:lnTo>
                  <a:lnTo>
                    <a:pt x="1605" y="564"/>
                  </a:lnTo>
                  <a:lnTo>
                    <a:pt x="1598" y="561"/>
                  </a:lnTo>
                  <a:lnTo>
                    <a:pt x="1590" y="558"/>
                  </a:lnTo>
                  <a:lnTo>
                    <a:pt x="1583" y="556"/>
                  </a:lnTo>
                  <a:lnTo>
                    <a:pt x="1575" y="553"/>
                  </a:lnTo>
                  <a:lnTo>
                    <a:pt x="1567" y="552"/>
                  </a:lnTo>
                  <a:lnTo>
                    <a:pt x="1558" y="551"/>
                  </a:lnTo>
                  <a:lnTo>
                    <a:pt x="1539" y="549"/>
                  </a:lnTo>
                  <a:lnTo>
                    <a:pt x="1519" y="548"/>
                  </a:lnTo>
                  <a:lnTo>
                    <a:pt x="1497" y="549"/>
                  </a:lnTo>
                  <a:lnTo>
                    <a:pt x="1473" y="551"/>
                  </a:lnTo>
                  <a:lnTo>
                    <a:pt x="1450" y="553"/>
                  </a:lnTo>
                  <a:lnTo>
                    <a:pt x="1431" y="557"/>
                  </a:lnTo>
                  <a:lnTo>
                    <a:pt x="1421" y="560"/>
                  </a:lnTo>
                  <a:lnTo>
                    <a:pt x="1412" y="563"/>
                  </a:lnTo>
                  <a:lnTo>
                    <a:pt x="1405" y="566"/>
                  </a:lnTo>
                  <a:lnTo>
                    <a:pt x="1397" y="569"/>
                  </a:lnTo>
                  <a:lnTo>
                    <a:pt x="1389" y="573"/>
                  </a:lnTo>
                  <a:lnTo>
                    <a:pt x="1382" y="577"/>
                  </a:lnTo>
                  <a:lnTo>
                    <a:pt x="1376" y="581"/>
                  </a:lnTo>
                  <a:lnTo>
                    <a:pt x="1370" y="585"/>
                  </a:lnTo>
                  <a:lnTo>
                    <a:pt x="1366" y="590"/>
                  </a:lnTo>
                  <a:lnTo>
                    <a:pt x="1361" y="596"/>
                  </a:lnTo>
                  <a:lnTo>
                    <a:pt x="1357" y="601"/>
                  </a:lnTo>
                  <a:lnTo>
                    <a:pt x="1353" y="608"/>
                  </a:lnTo>
                  <a:lnTo>
                    <a:pt x="1349" y="616"/>
                  </a:lnTo>
                  <a:lnTo>
                    <a:pt x="1345" y="624"/>
                  </a:lnTo>
                  <a:lnTo>
                    <a:pt x="1339" y="644"/>
                  </a:lnTo>
                  <a:lnTo>
                    <a:pt x="1334" y="668"/>
                  </a:lnTo>
                  <a:lnTo>
                    <a:pt x="1329" y="696"/>
                  </a:lnTo>
                  <a:lnTo>
                    <a:pt x="1326" y="727"/>
                  </a:lnTo>
                  <a:lnTo>
                    <a:pt x="1325" y="802"/>
                  </a:lnTo>
                  <a:lnTo>
                    <a:pt x="1325" y="1090"/>
                  </a:lnTo>
                  <a:lnTo>
                    <a:pt x="1275" y="1093"/>
                  </a:lnTo>
                  <a:lnTo>
                    <a:pt x="608" y="1182"/>
                  </a:lnTo>
                  <a:lnTo>
                    <a:pt x="0" y="1330"/>
                  </a:lnTo>
                  <a:lnTo>
                    <a:pt x="0" y="1032"/>
                  </a:lnTo>
                  <a:lnTo>
                    <a:pt x="5" y="921"/>
                  </a:lnTo>
                  <a:lnTo>
                    <a:pt x="20" y="816"/>
                  </a:lnTo>
                  <a:lnTo>
                    <a:pt x="33" y="767"/>
                  </a:lnTo>
                  <a:lnTo>
                    <a:pt x="47" y="719"/>
                  </a:lnTo>
                  <a:lnTo>
                    <a:pt x="64" y="673"/>
                  </a:lnTo>
                  <a:lnTo>
                    <a:pt x="83" y="628"/>
                  </a:lnTo>
                  <a:lnTo>
                    <a:pt x="106" y="585"/>
                  </a:lnTo>
                  <a:lnTo>
                    <a:pt x="131" y="544"/>
                  </a:lnTo>
                  <a:lnTo>
                    <a:pt x="158" y="504"/>
                  </a:lnTo>
                  <a:lnTo>
                    <a:pt x="189" y="467"/>
                  </a:lnTo>
                  <a:lnTo>
                    <a:pt x="221" y="430"/>
                  </a:lnTo>
                  <a:lnTo>
                    <a:pt x="256" y="395"/>
                  </a:lnTo>
                  <a:lnTo>
                    <a:pt x="294" y="363"/>
                  </a:lnTo>
                  <a:lnTo>
                    <a:pt x="335" y="331"/>
                  </a:lnTo>
                  <a:lnTo>
                    <a:pt x="379" y="301"/>
                  </a:lnTo>
                  <a:lnTo>
                    <a:pt x="424" y="271"/>
                  </a:lnTo>
                  <a:lnTo>
                    <a:pt x="526" y="21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40" y="162"/>
                  </a:lnTo>
                  <a:lnTo>
                    <a:pt x="767" y="123"/>
                  </a:lnTo>
                  <a:lnTo>
                    <a:pt x="905" y="86"/>
                  </a:lnTo>
                  <a:lnTo>
                    <a:pt x="1056" y="54"/>
                  </a:lnTo>
                  <a:lnTo>
                    <a:pt x="1218" y="24"/>
                  </a:lnTo>
                  <a:lnTo>
                    <a:pt x="1275" y="16"/>
                  </a:lnTo>
                  <a:lnTo>
                    <a:pt x="1275" y="15"/>
                  </a:lnTo>
                  <a:lnTo>
                    <a:pt x="1393" y="8"/>
                  </a:lnTo>
                  <a:lnTo>
                    <a:pt x="1612" y="0"/>
                  </a:lnTo>
                  <a:lnTo>
                    <a:pt x="1813" y="0"/>
                  </a:lnTo>
                  <a:lnTo>
                    <a:pt x="1987" y="7"/>
                  </a:lnTo>
                  <a:lnTo>
                    <a:pt x="1995" y="8"/>
                  </a:lnTo>
                  <a:lnTo>
                    <a:pt x="2160" y="33"/>
                  </a:lnTo>
                  <a:lnTo>
                    <a:pt x="2306" y="65"/>
                  </a:lnTo>
                  <a:lnTo>
                    <a:pt x="2373" y="84"/>
                  </a:lnTo>
                  <a:lnTo>
                    <a:pt x="2436" y="104"/>
                  </a:lnTo>
                  <a:lnTo>
                    <a:pt x="2492" y="126"/>
                  </a:lnTo>
                  <a:lnTo>
                    <a:pt x="2546" y="150"/>
                  </a:lnTo>
                  <a:lnTo>
                    <a:pt x="2594" y="175"/>
                  </a:lnTo>
                  <a:lnTo>
                    <a:pt x="2638" y="203"/>
                  </a:lnTo>
                  <a:lnTo>
                    <a:pt x="2678" y="231"/>
                  </a:lnTo>
                  <a:lnTo>
                    <a:pt x="2716" y="262"/>
                  </a:lnTo>
                  <a:lnTo>
                    <a:pt x="2731" y="274"/>
                  </a:lnTo>
                  <a:lnTo>
                    <a:pt x="2751" y="294"/>
                  </a:lnTo>
                  <a:lnTo>
                    <a:pt x="2784" y="329"/>
                  </a:lnTo>
                  <a:lnTo>
                    <a:pt x="2814" y="365"/>
                  </a:lnTo>
                  <a:lnTo>
                    <a:pt x="2841" y="402"/>
                  </a:lnTo>
                  <a:lnTo>
                    <a:pt x="2866" y="440"/>
                  </a:lnTo>
                  <a:lnTo>
                    <a:pt x="2888" y="480"/>
                  </a:lnTo>
                  <a:lnTo>
                    <a:pt x="2908" y="520"/>
                  </a:lnTo>
                  <a:lnTo>
                    <a:pt x="2925" y="562"/>
                  </a:lnTo>
                  <a:lnTo>
                    <a:pt x="2939" y="605"/>
                  </a:lnTo>
                  <a:lnTo>
                    <a:pt x="2951" y="649"/>
                  </a:lnTo>
                  <a:lnTo>
                    <a:pt x="2967" y="741"/>
                  </a:lnTo>
                  <a:lnTo>
                    <a:pt x="2972" y="837"/>
                  </a:lnTo>
                  <a:lnTo>
                    <a:pt x="2970" y="902"/>
                  </a:lnTo>
                  <a:lnTo>
                    <a:pt x="2964" y="962"/>
                  </a:lnTo>
                  <a:lnTo>
                    <a:pt x="2954" y="1017"/>
                  </a:lnTo>
                  <a:lnTo>
                    <a:pt x="2942" y="1068"/>
                  </a:lnTo>
                  <a:lnTo>
                    <a:pt x="2924" y="1113"/>
                  </a:lnTo>
                  <a:lnTo>
                    <a:pt x="2903" y="1154"/>
                  </a:lnTo>
                  <a:lnTo>
                    <a:pt x="2891" y="1172"/>
                  </a:lnTo>
                  <a:lnTo>
                    <a:pt x="2878" y="1189"/>
                  </a:lnTo>
                  <a:lnTo>
                    <a:pt x="2864" y="1206"/>
                  </a:lnTo>
                  <a:lnTo>
                    <a:pt x="2849" y="1220"/>
                  </a:lnTo>
                  <a:lnTo>
                    <a:pt x="2833" y="1234"/>
                  </a:lnTo>
                  <a:lnTo>
                    <a:pt x="2816" y="1248"/>
                  </a:lnTo>
                  <a:lnTo>
                    <a:pt x="2779" y="1273"/>
                  </a:lnTo>
                  <a:lnTo>
                    <a:pt x="2737" y="1296"/>
                  </a:lnTo>
                  <a:lnTo>
                    <a:pt x="2731" y="1297"/>
                  </a:lnTo>
                  <a:lnTo>
                    <a:pt x="2690" y="1318"/>
                  </a:lnTo>
                  <a:lnTo>
                    <a:pt x="2639" y="1339"/>
                  </a:lnTo>
                  <a:lnTo>
                    <a:pt x="2583" y="1358"/>
                  </a:lnTo>
                  <a:lnTo>
                    <a:pt x="2523" y="1374"/>
                  </a:lnTo>
                  <a:lnTo>
                    <a:pt x="2458" y="1389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6" name="AutoShape 11"/>
            <p:cNvSpPr>
              <a:spLocks noChangeArrowheads="1"/>
            </p:cNvSpPr>
            <p:nvPr/>
          </p:nvSpPr>
          <p:spPr bwMode="auto">
            <a:xfrm>
              <a:off x="1080" y="329"/>
              <a:ext cx="806" cy="755"/>
            </a:xfrm>
            <a:custGeom>
              <a:avLst/>
              <a:gdLst>
                <a:gd name="T0" fmla="*/ 0 w 2902"/>
                <a:gd name="T1" fmla="*/ 216 h 2784"/>
                <a:gd name="T2" fmla="*/ 11 w 2902"/>
                <a:gd name="T3" fmla="*/ 133 h 2784"/>
                <a:gd name="T4" fmla="*/ 32 w 2902"/>
                <a:gd name="T5" fmla="*/ 91 h 2784"/>
                <a:gd name="T6" fmla="*/ 65 w 2902"/>
                <a:gd name="T7" fmla="*/ 61 h 2784"/>
                <a:gd name="T8" fmla="*/ 159 w 2902"/>
                <a:gd name="T9" fmla="*/ 21 h 2784"/>
                <a:gd name="T10" fmla="*/ 299 w 2902"/>
                <a:gd name="T11" fmla="*/ 1 h 2784"/>
                <a:gd name="T12" fmla="*/ 435 w 2902"/>
                <a:gd name="T13" fmla="*/ 5 h 2784"/>
                <a:gd name="T14" fmla="*/ 593 w 2902"/>
                <a:gd name="T15" fmla="*/ 37 h 2784"/>
                <a:gd name="T16" fmla="*/ 717 w 2902"/>
                <a:gd name="T17" fmla="*/ 95 h 2784"/>
                <a:gd name="T18" fmla="*/ 768 w 2902"/>
                <a:gd name="T19" fmla="*/ 142 h 2784"/>
                <a:gd name="T20" fmla="*/ 787 w 2902"/>
                <a:gd name="T21" fmla="*/ 178 h 2784"/>
                <a:gd name="T22" fmla="*/ 805 w 2902"/>
                <a:gd name="T23" fmla="*/ 328 h 2784"/>
                <a:gd name="T24" fmla="*/ 442 w 2902"/>
                <a:gd name="T25" fmla="*/ 658 h 2784"/>
                <a:gd name="T26" fmla="*/ 435 w 2902"/>
                <a:gd name="T27" fmla="*/ 671 h 2784"/>
                <a:gd name="T28" fmla="*/ 420 w 2902"/>
                <a:gd name="T29" fmla="*/ 686 h 2784"/>
                <a:gd name="T30" fmla="*/ 382 w 2902"/>
                <a:gd name="T31" fmla="*/ 703 h 2784"/>
                <a:gd name="T32" fmla="*/ 308 w 2902"/>
                <a:gd name="T33" fmla="*/ 715 h 2784"/>
                <a:gd name="T34" fmla="*/ 209 w 2902"/>
                <a:gd name="T35" fmla="*/ 709 h 2784"/>
                <a:gd name="T36" fmla="*/ 101 w 2902"/>
                <a:gd name="T37" fmla="*/ 680 h 2784"/>
                <a:gd name="T38" fmla="*/ 45 w 2902"/>
                <a:gd name="T39" fmla="*/ 647 h 2784"/>
                <a:gd name="T40" fmla="*/ 16 w 2902"/>
                <a:gd name="T41" fmla="*/ 606 h 2784"/>
                <a:gd name="T42" fmla="*/ 5 w 2902"/>
                <a:gd name="T43" fmla="*/ 575 h 2784"/>
                <a:gd name="T44" fmla="*/ 3 w 2902"/>
                <a:gd name="T45" fmla="*/ 433 h 2784"/>
                <a:gd name="T46" fmla="*/ 14 w 2902"/>
                <a:gd name="T47" fmla="*/ 395 h 2784"/>
                <a:gd name="T48" fmla="*/ 33 w 2902"/>
                <a:gd name="T49" fmla="*/ 369 h 2784"/>
                <a:gd name="T50" fmla="*/ 72 w 2902"/>
                <a:gd name="T51" fmla="*/ 348 h 2784"/>
                <a:gd name="T52" fmla="*/ 239 w 2902"/>
                <a:gd name="T53" fmla="*/ 311 h 2784"/>
                <a:gd name="T54" fmla="*/ 415 w 2902"/>
                <a:gd name="T55" fmla="*/ 274 h 2784"/>
                <a:gd name="T56" fmla="*/ 425 w 2902"/>
                <a:gd name="T57" fmla="*/ 268 h 2784"/>
                <a:gd name="T58" fmla="*/ 431 w 2902"/>
                <a:gd name="T59" fmla="*/ 252 h 2784"/>
                <a:gd name="T60" fmla="*/ 432 w 2902"/>
                <a:gd name="T61" fmla="*/ 187 h 2784"/>
                <a:gd name="T62" fmla="*/ 425 w 2902"/>
                <a:gd name="T63" fmla="*/ 161 h 2784"/>
                <a:gd name="T64" fmla="*/ 419 w 2902"/>
                <a:gd name="T65" fmla="*/ 152 h 2784"/>
                <a:gd name="T66" fmla="*/ 410 w 2902"/>
                <a:gd name="T67" fmla="*/ 146 h 2784"/>
                <a:gd name="T68" fmla="*/ 398 w 2902"/>
                <a:gd name="T69" fmla="*/ 143 h 2784"/>
                <a:gd name="T70" fmla="*/ 378 w 2902"/>
                <a:gd name="T71" fmla="*/ 142 h 2784"/>
                <a:gd name="T72" fmla="*/ 367 w 2902"/>
                <a:gd name="T73" fmla="*/ 143 h 2784"/>
                <a:gd name="T74" fmla="*/ 360 w 2902"/>
                <a:gd name="T75" fmla="*/ 147 h 2784"/>
                <a:gd name="T76" fmla="*/ 356 w 2902"/>
                <a:gd name="T77" fmla="*/ 156 h 2784"/>
                <a:gd name="T78" fmla="*/ 352 w 2902"/>
                <a:gd name="T79" fmla="*/ 294 h 2784"/>
                <a:gd name="T80" fmla="*/ 387 w 2902"/>
                <a:gd name="T81" fmla="*/ 420 h 2784"/>
                <a:gd name="T82" fmla="*/ 366 w 2902"/>
                <a:gd name="T83" fmla="*/ 440 h 2784"/>
                <a:gd name="T84" fmla="*/ 355 w 2902"/>
                <a:gd name="T85" fmla="*/ 469 h 2784"/>
                <a:gd name="T86" fmla="*/ 354 w 2902"/>
                <a:gd name="T87" fmla="*/ 540 h 2784"/>
                <a:gd name="T88" fmla="*/ 359 w 2902"/>
                <a:gd name="T89" fmla="*/ 566 h 2784"/>
                <a:gd name="T90" fmla="*/ 365 w 2902"/>
                <a:gd name="T91" fmla="*/ 574 h 2784"/>
                <a:gd name="T92" fmla="*/ 374 w 2902"/>
                <a:gd name="T93" fmla="*/ 579 h 2784"/>
                <a:gd name="T94" fmla="*/ 389 w 2902"/>
                <a:gd name="T95" fmla="*/ 583 h 2784"/>
                <a:gd name="T96" fmla="*/ 413 w 2902"/>
                <a:gd name="T97" fmla="*/ 583 h 2784"/>
                <a:gd name="T98" fmla="*/ 422 w 2902"/>
                <a:gd name="T99" fmla="*/ 580 h 2784"/>
                <a:gd name="T100" fmla="*/ 427 w 2902"/>
                <a:gd name="T101" fmla="*/ 576 h 2784"/>
                <a:gd name="T102" fmla="*/ 432 w 2902"/>
                <a:gd name="T103" fmla="*/ 559 h 2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2"/>
                <a:gd name="T157" fmla="*/ 0 h 2784"/>
                <a:gd name="T158" fmla="*/ 2902 w 2902"/>
                <a:gd name="T159" fmla="*/ 2784 h 27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2" h="2784">
                  <a:moveTo>
                    <a:pt x="1269" y="1085"/>
                  </a:moveTo>
                  <a:lnTo>
                    <a:pt x="41" y="1003"/>
                  </a:lnTo>
                  <a:lnTo>
                    <a:pt x="0" y="1003"/>
                  </a:lnTo>
                  <a:lnTo>
                    <a:pt x="0" y="797"/>
                  </a:lnTo>
                  <a:lnTo>
                    <a:pt x="2" y="725"/>
                  </a:lnTo>
                  <a:lnTo>
                    <a:pt x="7" y="656"/>
                  </a:lnTo>
                  <a:lnTo>
                    <a:pt x="16" y="592"/>
                  </a:lnTo>
                  <a:lnTo>
                    <a:pt x="29" y="531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6" y="475"/>
                  </a:lnTo>
                  <a:lnTo>
                    <a:pt x="65" y="425"/>
                  </a:lnTo>
                  <a:lnTo>
                    <a:pt x="89" y="379"/>
                  </a:lnTo>
                  <a:lnTo>
                    <a:pt x="116" y="337"/>
                  </a:lnTo>
                  <a:lnTo>
                    <a:pt x="132" y="317"/>
                  </a:lnTo>
                  <a:lnTo>
                    <a:pt x="148" y="298"/>
                  </a:lnTo>
                  <a:lnTo>
                    <a:pt x="168" y="280"/>
                  </a:lnTo>
                  <a:lnTo>
                    <a:pt x="188" y="261"/>
                  </a:lnTo>
                  <a:lnTo>
                    <a:pt x="234" y="226"/>
                  </a:lnTo>
                  <a:lnTo>
                    <a:pt x="288" y="192"/>
                  </a:lnTo>
                  <a:lnTo>
                    <a:pt x="349" y="160"/>
                  </a:lnTo>
                  <a:lnTo>
                    <a:pt x="417" y="130"/>
                  </a:lnTo>
                  <a:lnTo>
                    <a:pt x="492" y="102"/>
                  </a:lnTo>
                  <a:lnTo>
                    <a:pt x="574" y="76"/>
                  </a:lnTo>
                  <a:lnTo>
                    <a:pt x="663" y="52"/>
                  </a:lnTo>
                  <a:lnTo>
                    <a:pt x="757" y="33"/>
                  </a:lnTo>
                  <a:lnTo>
                    <a:pt x="858" y="18"/>
                  </a:lnTo>
                  <a:lnTo>
                    <a:pt x="965" y="8"/>
                  </a:lnTo>
                  <a:lnTo>
                    <a:pt x="1078" y="2"/>
                  </a:lnTo>
                  <a:lnTo>
                    <a:pt x="1197" y="0"/>
                  </a:lnTo>
                  <a:lnTo>
                    <a:pt x="1322" y="3"/>
                  </a:lnTo>
                  <a:lnTo>
                    <a:pt x="1454" y="10"/>
                  </a:lnTo>
                  <a:lnTo>
                    <a:pt x="1568" y="19"/>
                  </a:lnTo>
                  <a:lnTo>
                    <a:pt x="1610" y="25"/>
                  </a:lnTo>
                  <a:lnTo>
                    <a:pt x="1756" y="48"/>
                  </a:lnTo>
                  <a:lnTo>
                    <a:pt x="1892" y="74"/>
                  </a:lnTo>
                  <a:lnTo>
                    <a:pt x="2018" y="105"/>
                  </a:lnTo>
                  <a:lnTo>
                    <a:pt x="2136" y="137"/>
                  </a:lnTo>
                  <a:lnTo>
                    <a:pt x="2243" y="174"/>
                  </a:lnTo>
                  <a:lnTo>
                    <a:pt x="2342" y="215"/>
                  </a:lnTo>
                  <a:lnTo>
                    <a:pt x="2430" y="258"/>
                  </a:lnTo>
                  <a:lnTo>
                    <a:pt x="2510" y="304"/>
                  </a:lnTo>
                  <a:lnTo>
                    <a:pt x="2582" y="351"/>
                  </a:lnTo>
                  <a:lnTo>
                    <a:pt x="2644" y="400"/>
                  </a:lnTo>
                  <a:lnTo>
                    <a:pt x="2699" y="449"/>
                  </a:lnTo>
                  <a:lnTo>
                    <a:pt x="2723" y="474"/>
                  </a:lnTo>
                  <a:lnTo>
                    <a:pt x="2745" y="499"/>
                  </a:lnTo>
                  <a:lnTo>
                    <a:pt x="2764" y="524"/>
                  </a:lnTo>
                  <a:lnTo>
                    <a:pt x="2783" y="550"/>
                  </a:lnTo>
                  <a:lnTo>
                    <a:pt x="2799" y="576"/>
                  </a:lnTo>
                  <a:lnTo>
                    <a:pt x="2812" y="602"/>
                  </a:lnTo>
                  <a:lnTo>
                    <a:pt x="2824" y="629"/>
                  </a:lnTo>
                  <a:lnTo>
                    <a:pt x="2833" y="656"/>
                  </a:lnTo>
                  <a:lnTo>
                    <a:pt x="2849" y="716"/>
                  </a:lnTo>
                  <a:lnTo>
                    <a:pt x="2864" y="789"/>
                  </a:lnTo>
                  <a:lnTo>
                    <a:pt x="2874" y="875"/>
                  </a:lnTo>
                  <a:lnTo>
                    <a:pt x="2884" y="974"/>
                  </a:lnTo>
                  <a:lnTo>
                    <a:pt x="2897" y="1208"/>
                  </a:lnTo>
                  <a:lnTo>
                    <a:pt x="2901" y="1494"/>
                  </a:lnTo>
                  <a:lnTo>
                    <a:pt x="2900" y="2783"/>
                  </a:lnTo>
                  <a:lnTo>
                    <a:pt x="1595" y="2634"/>
                  </a:lnTo>
                  <a:lnTo>
                    <a:pt x="1595" y="2413"/>
                  </a:lnTo>
                  <a:lnTo>
                    <a:pt x="1592" y="2428"/>
                  </a:lnTo>
                  <a:lnTo>
                    <a:pt x="1586" y="2443"/>
                  </a:lnTo>
                  <a:lnTo>
                    <a:pt x="1579" y="2456"/>
                  </a:lnTo>
                  <a:lnTo>
                    <a:pt x="1571" y="2470"/>
                  </a:lnTo>
                  <a:lnTo>
                    <a:pt x="1568" y="2472"/>
                  </a:lnTo>
                  <a:lnTo>
                    <a:pt x="1568" y="2473"/>
                  </a:lnTo>
                  <a:lnTo>
                    <a:pt x="1562" y="2482"/>
                  </a:lnTo>
                  <a:lnTo>
                    <a:pt x="1552" y="2495"/>
                  </a:lnTo>
                  <a:lnTo>
                    <a:pt x="1540" y="2507"/>
                  </a:lnTo>
                  <a:lnTo>
                    <a:pt x="1527" y="2519"/>
                  </a:lnTo>
                  <a:lnTo>
                    <a:pt x="1513" y="2530"/>
                  </a:lnTo>
                  <a:lnTo>
                    <a:pt x="1497" y="2540"/>
                  </a:lnTo>
                  <a:lnTo>
                    <a:pt x="1479" y="2550"/>
                  </a:lnTo>
                  <a:lnTo>
                    <a:pt x="1462" y="2560"/>
                  </a:lnTo>
                  <a:lnTo>
                    <a:pt x="1422" y="2577"/>
                  </a:lnTo>
                  <a:lnTo>
                    <a:pt x="1376" y="2593"/>
                  </a:lnTo>
                  <a:lnTo>
                    <a:pt x="1326" y="2606"/>
                  </a:lnTo>
                  <a:lnTo>
                    <a:pt x="1275" y="2618"/>
                  </a:lnTo>
                  <a:lnTo>
                    <a:pt x="1222" y="2626"/>
                  </a:lnTo>
                  <a:lnTo>
                    <a:pt x="1166" y="2633"/>
                  </a:lnTo>
                  <a:lnTo>
                    <a:pt x="1108" y="2637"/>
                  </a:lnTo>
                  <a:lnTo>
                    <a:pt x="1048" y="2638"/>
                  </a:lnTo>
                  <a:lnTo>
                    <a:pt x="986" y="2638"/>
                  </a:lnTo>
                  <a:lnTo>
                    <a:pt x="921" y="2634"/>
                  </a:lnTo>
                  <a:lnTo>
                    <a:pt x="837" y="2627"/>
                  </a:lnTo>
                  <a:lnTo>
                    <a:pt x="754" y="2615"/>
                  </a:lnTo>
                  <a:lnTo>
                    <a:pt x="673" y="2601"/>
                  </a:lnTo>
                  <a:lnTo>
                    <a:pt x="593" y="2582"/>
                  </a:lnTo>
                  <a:lnTo>
                    <a:pt x="515" y="2561"/>
                  </a:lnTo>
                  <a:lnTo>
                    <a:pt x="439" y="2535"/>
                  </a:lnTo>
                  <a:lnTo>
                    <a:pt x="364" y="2506"/>
                  </a:lnTo>
                  <a:lnTo>
                    <a:pt x="291" y="2473"/>
                  </a:lnTo>
                  <a:lnTo>
                    <a:pt x="256" y="2455"/>
                  </a:lnTo>
                  <a:lnTo>
                    <a:pt x="222" y="2435"/>
                  </a:lnTo>
                  <a:lnTo>
                    <a:pt x="192" y="2413"/>
                  </a:lnTo>
                  <a:lnTo>
                    <a:pt x="163" y="2387"/>
                  </a:lnTo>
                  <a:lnTo>
                    <a:pt x="138" y="2361"/>
                  </a:lnTo>
                  <a:lnTo>
                    <a:pt x="113" y="2332"/>
                  </a:lnTo>
                  <a:lnTo>
                    <a:pt x="92" y="2302"/>
                  </a:lnTo>
                  <a:lnTo>
                    <a:pt x="72" y="2270"/>
                  </a:lnTo>
                  <a:lnTo>
                    <a:pt x="56" y="2235"/>
                  </a:lnTo>
                  <a:lnTo>
                    <a:pt x="41" y="2199"/>
                  </a:lnTo>
                  <a:lnTo>
                    <a:pt x="41" y="2198"/>
                  </a:lnTo>
                  <a:lnTo>
                    <a:pt x="28" y="2159"/>
                  </a:lnTo>
                  <a:lnTo>
                    <a:pt x="18" y="2120"/>
                  </a:lnTo>
                  <a:lnTo>
                    <a:pt x="5" y="2033"/>
                  </a:lnTo>
                  <a:lnTo>
                    <a:pt x="0" y="1937"/>
                  </a:lnTo>
                  <a:lnTo>
                    <a:pt x="0" y="1731"/>
                  </a:lnTo>
                  <a:lnTo>
                    <a:pt x="3" y="1660"/>
                  </a:lnTo>
                  <a:lnTo>
                    <a:pt x="10" y="1595"/>
                  </a:lnTo>
                  <a:lnTo>
                    <a:pt x="22" y="1535"/>
                  </a:lnTo>
                  <a:lnTo>
                    <a:pt x="39" y="1481"/>
                  </a:lnTo>
                  <a:lnTo>
                    <a:pt x="41" y="1475"/>
                  </a:lnTo>
                  <a:lnTo>
                    <a:pt x="41" y="1473"/>
                  </a:lnTo>
                  <a:lnTo>
                    <a:pt x="50" y="1457"/>
                  </a:lnTo>
                  <a:lnTo>
                    <a:pt x="61" y="1435"/>
                  </a:lnTo>
                  <a:lnTo>
                    <a:pt x="74" y="1414"/>
                  </a:lnTo>
                  <a:lnTo>
                    <a:pt x="89" y="1394"/>
                  </a:lnTo>
                  <a:lnTo>
                    <a:pt x="103" y="1376"/>
                  </a:lnTo>
                  <a:lnTo>
                    <a:pt x="120" y="1360"/>
                  </a:lnTo>
                  <a:lnTo>
                    <a:pt x="139" y="1346"/>
                  </a:lnTo>
                  <a:lnTo>
                    <a:pt x="157" y="1333"/>
                  </a:lnTo>
                  <a:lnTo>
                    <a:pt x="179" y="1320"/>
                  </a:lnTo>
                  <a:lnTo>
                    <a:pt x="202" y="1308"/>
                  </a:lnTo>
                  <a:lnTo>
                    <a:pt x="260" y="1284"/>
                  </a:lnTo>
                  <a:lnTo>
                    <a:pt x="330" y="1260"/>
                  </a:lnTo>
                  <a:lnTo>
                    <a:pt x="412" y="1236"/>
                  </a:lnTo>
                  <a:lnTo>
                    <a:pt x="505" y="1212"/>
                  </a:lnTo>
                  <a:lnTo>
                    <a:pt x="612" y="1190"/>
                  </a:lnTo>
                  <a:lnTo>
                    <a:pt x="862" y="1145"/>
                  </a:lnTo>
                  <a:lnTo>
                    <a:pt x="1140" y="1093"/>
                  </a:lnTo>
                  <a:lnTo>
                    <a:pt x="1344" y="1050"/>
                  </a:lnTo>
                  <a:lnTo>
                    <a:pt x="1417" y="1032"/>
                  </a:lnTo>
                  <a:lnTo>
                    <a:pt x="1473" y="1017"/>
                  </a:lnTo>
                  <a:lnTo>
                    <a:pt x="1493" y="1010"/>
                  </a:lnTo>
                  <a:lnTo>
                    <a:pt x="1509" y="1004"/>
                  </a:lnTo>
                  <a:lnTo>
                    <a:pt x="1519" y="998"/>
                  </a:lnTo>
                  <a:lnTo>
                    <a:pt x="1523" y="995"/>
                  </a:lnTo>
                  <a:lnTo>
                    <a:pt x="1526" y="993"/>
                  </a:lnTo>
                  <a:lnTo>
                    <a:pt x="1530" y="988"/>
                  </a:lnTo>
                  <a:lnTo>
                    <a:pt x="1534" y="982"/>
                  </a:lnTo>
                  <a:lnTo>
                    <a:pt x="1538" y="975"/>
                  </a:lnTo>
                  <a:lnTo>
                    <a:pt x="1541" y="968"/>
                  </a:lnTo>
                  <a:lnTo>
                    <a:pt x="1547" y="950"/>
                  </a:lnTo>
                  <a:lnTo>
                    <a:pt x="1552" y="929"/>
                  </a:lnTo>
                  <a:lnTo>
                    <a:pt x="1556" y="904"/>
                  </a:lnTo>
                  <a:lnTo>
                    <a:pt x="1558" y="876"/>
                  </a:lnTo>
                  <a:lnTo>
                    <a:pt x="1560" y="810"/>
                  </a:lnTo>
                  <a:lnTo>
                    <a:pt x="1558" y="726"/>
                  </a:lnTo>
                  <a:lnTo>
                    <a:pt x="1556" y="691"/>
                  </a:lnTo>
                  <a:lnTo>
                    <a:pt x="1551" y="660"/>
                  </a:lnTo>
                  <a:lnTo>
                    <a:pt x="1546" y="632"/>
                  </a:lnTo>
                  <a:lnTo>
                    <a:pt x="1539" y="610"/>
                  </a:lnTo>
                  <a:lnTo>
                    <a:pt x="1536" y="600"/>
                  </a:lnTo>
                  <a:lnTo>
                    <a:pt x="1532" y="592"/>
                  </a:lnTo>
                  <a:lnTo>
                    <a:pt x="1528" y="584"/>
                  </a:lnTo>
                  <a:lnTo>
                    <a:pt x="1523" y="578"/>
                  </a:lnTo>
                  <a:lnTo>
                    <a:pt x="1518" y="572"/>
                  </a:lnTo>
                  <a:lnTo>
                    <a:pt x="1514" y="566"/>
                  </a:lnTo>
                  <a:lnTo>
                    <a:pt x="1508" y="561"/>
                  </a:lnTo>
                  <a:lnTo>
                    <a:pt x="1502" y="556"/>
                  </a:lnTo>
                  <a:lnTo>
                    <a:pt x="1496" y="552"/>
                  </a:lnTo>
                  <a:lnTo>
                    <a:pt x="1489" y="548"/>
                  </a:lnTo>
                  <a:lnTo>
                    <a:pt x="1482" y="543"/>
                  </a:lnTo>
                  <a:lnTo>
                    <a:pt x="1475" y="540"/>
                  </a:lnTo>
                  <a:lnTo>
                    <a:pt x="1468" y="536"/>
                  </a:lnTo>
                  <a:lnTo>
                    <a:pt x="1460" y="534"/>
                  </a:lnTo>
                  <a:lnTo>
                    <a:pt x="1451" y="531"/>
                  </a:lnTo>
                  <a:lnTo>
                    <a:pt x="1442" y="529"/>
                  </a:lnTo>
                  <a:lnTo>
                    <a:pt x="1434" y="527"/>
                  </a:lnTo>
                  <a:lnTo>
                    <a:pt x="1424" y="525"/>
                  </a:lnTo>
                  <a:lnTo>
                    <a:pt x="1414" y="524"/>
                  </a:lnTo>
                  <a:lnTo>
                    <a:pt x="1404" y="523"/>
                  </a:lnTo>
                  <a:lnTo>
                    <a:pt x="1382" y="522"/>
                  </a:lnTo>
                  <a:lnTo>
                    <a:pt x="1362" y="523"/>
                  </a:lnTo>
                  <a:lnTo>
                    <a:pt x="1353" y="523"/>
                  </a:lnTo>
                  <a:lnTo>
                    <a:pt x="1345" y="524"/>
                  </a:lnTo>
                  <a:lnTo>
                    <a:pt x="1337" y="525"/>
                  </a:lnTo>
                  <a:lnTo>
                    <a:pt x="1329" y="526"/>
                  </a:lnTo>
                  <a:lnTo>
                    <a:pt x="1322" y="528"/>
                  </a:lnTo>
                  <a:lnTo>
                    <a:pt x="1316" y="531"/>
                  </a:lnTo>
                  <a:lnTo>
                    <a:pt x="1311" y="533"/>
                  </a:lnTo>
                  <a:lnTo>
                    <a:pt x="1306" y="536"/>
                  </a:lnTo>
                  <a:lnTo>
                    <a:pt x="1301" y="539"/>
                  </a:lnTo>
                  <a:lnTo>
                    <a:pt x="1297" y="542"/>
                  </a:lnTo>
                  <a:lnTo>
                    <a:pt x="1293" y="546"/>
                  </a:lnTo>
                  <a:lnTo>
                    <a:pt x="1290" y="550"/>
                  </a:lnTo>
                  <a:lnTo>
                    <a:pt x="1287" y="555"/>
                  </a:lnTo>
                  <a:lnTo>
                    <a:pt x="1285" y="561"/>
                  </a:lnTo>
                  <a:lnTo>
                    <a:pt x="1280" y="577"/>
                  </a:lnTo>
                  <a:lnTo>
                    <a:pt x="1276" y="599"/>
                  </a:lnTo>
                  <a:lnTo>
                    <a:pt x="1273" y="625"/>
                  </a:lnTo>
                  <a:lnTo>
                    <a:pt x="1270" y="695"/>
                  </a:lnTo>
                  <a:lnTo>
                    <a:pt x="1269" y="785"/>
                  </a:lnTo>
                  <a:lnTo>
                    <a:pt x="1269" y="1085"/>
                  </a:lnTo>
                  <a:close/>
                  <a:moveTo>
                    <a:pt x="1560" y="1446"/>
                  </a:moveTo>
                  <a:lnTo>
                    <a:pt x="1512" y="1473"/>
                  </a:lnTo>
                  <a:lnTo>
                    <a:pt x="1468" y="1498"/>
                  </a:lnTo>
                  <a:lnTo>
                    <a:pt x="1429" y="1523"/>
                  </a:lnTo>
                  <a:lnTo>
                    <a:pt x="1395" y="1547"/>
                  </a:lnTo>
                  <a:lnTo>
                    <a:pt x="1366" y="1569"/>
                  </a:lnTo>
                  <a:lnTo>
                    <a:pt x="1343" y="1591"/>
                  </a:lnTo>
                  <a:lnTo>
                    <a:pt x="1333" y="1602"/>
                  </a:lnTo>
                  <a:lnTo>
                    <a:pt x="1325" y="1612"/>
                  </a:lnTo>
                  <a:lnTo>
                    <a:pt x="1317" y="1622"/>
                  </a:lnTo>
                  <a:lnTo>
                    <a:pt x="1312" y="1632"/>
                  </a:lnTo>
                  <a:lnTo>
                    <a:pt x="1302" y="1653"/>
                  </a:lnTo>
                  <a:lnTo>
                    <a:pt x="1293" y="1676"/>
                  </a:lnTo>
                  <a:lnTo>
                    <a:pt x="1285" y="1702"/>
                  </a:lnTo>
                  <a:lnTo>
                    <a:pt x="1279" y="1731"/>
                  </a:lnTo>
                  <a:lnTo>
                    <a:pt x="1274" y="1762"/>
                  </a:lnTo>
                  <a:lnTo>
                    <a:pt x="1272" y="1796"/>
                  </a:lnTo>
                  <a:lnTo>
                    <a:pt x="1269" y="1872"/>
                  </a:lnTo>
                  <a:lnTo>
                    <a:pt x="1271" y="1955"/>
                  </a:lnTo>
                  <a:lnTo>
                    <a:pt x="1273" y="1991"/>
                  </a:lnTo>
                  <a:lnTo>
                    <a:pt x="1276" y="2022"/>
                  </a:lnTo>
                  <a:lnTo>
                    <a:pt x="1281" y="2048"/>
                  </a:lnTo>
                  <a:lnTo>
                    <a:pt x="1286" y="2070"/>
                  </a:lnTo>
                  <a:lnTo>
                    <a:pt x="1289" y="2079"/>
                  </a:lnTo>
                  <a:lnTo>
                    <a:pt x="1293" y="2087"/>
                  </a:lnTo>
                  <a:lnTo>
                    <a:pt x="1296" y="2094"/>
                  </a:lnTo>
                  <a:lnTo>
                    <a:pt x="1300" y="2101"/>
                  </a:lnTo>
                  <a:lnTo>
                    <a:pt x="1304" y="2106"/>
                  </a:lnTo>
                  <a:lnTo>
                    <a:pt x="1309" y="2111"/>
                  </a:lnTo>
                  <a:lnTo>
                    <a:pt x="1313" y="2116"/>
                  </a:lnTo>
                  <a:lnTo>
                    <a:pt x="1319" y="2120"/>
                  </a:lnTo>
                  <a:lnTo>
                    <a:pt x="1325" y="2124"/>
                  </a:lnTo>
                  <a:lnTo>
                    <a:pt x="1331" y="2128"/>
                  </a:lnTo>
                  <a:lnTo>
                    <a:pt x="1339" y="2132"/>
                  </a:lnTo>
                  <a:lnTo>
                    <a:pt x="1346" y="2135"/>
                  </a:lnTo>
                  <a:lnTo>
                    <a:pt x="1353" y="2138"/>
                  </a:lnTo>
                  <a:lnTo>
                    <a:pt x="1362" y="2141"/>
                  </a:lnTo>
                  <a:lnTo>
                    <a:pt x="1371" y="2143"/>
                  </a:lnTo>
                  <a:lnTo>
                    <a:pt x="1381" y="2145"/>
                  </a:lnTo>
                  <a:lnTo>
                    <a:pt x="1400" y="2148"/>
                  </a:lnTo>
                  <a:lnTo>
                    <a:pt x="1423" y="2151"/>
                  </a:lnTo>
                  <a:lnTo>
                    <a:pt x="1444" y="2151"/>
                  </a:lnTo>
                  <a:lnTo>
                    <a:pt x="1463" y="2151"/>
                  </a:lnTo>
                  <a:lnTo>
                    <a:pt x="1480" y="2150"/>
                  </a:lnTo>
                  <a:lnTo>
                    <a:pt x="1488" y="2149"/>
                  </a:lnTo>
                  <a:lnTo>
                    <a:pt x="1496" y="2148"/>
                  </a:lnTo>
                  <a:lnTo>
                    <a:pt x="1502" y="2146"/>
                  </a:lnTo>
                  <a:lnTo>
                    <a:pt x="1509" y="2144"/>
                  </a:lnTo>
                  <a:lnTo>
                    <a:pt x="1515" y="2142"/>
                  </a:lnTo>
                  <a:lnTo>
                    <a:pt x="1519" y="2140"/>
                  </a:lnTo>
                  <a:lnTo>
                    <a:pt x="1524" y="2137"/>
                  </a:lnTo>
                  <a:lnTo>
                    <a:pt x="1529" y="2134"/>
                  </a:lnTo>
                  <a:lnTo>
                    <a:pt x="1533" y="2131"/>
                  </a:lnTo>
                  <a:lnTo>
                    <a:pt x="1536" y="2127"/>
                  </a:lnTo>
                  <a:lnTo>
                    <a:pt x="1539" y="2123"/>
                  </a:lnTo>
                  <a:lnTo>
                    <a:pt x="1542" y="2118"/>
                  </a:lnTo>
                  <a:lnTo>
                    <a:pt x="1545" y="2112"/>
                  </a:lnTo>
                  <a:lnTo>
                    <a:pt x="1547" y="2103"/>
                  </a:lnTo>
                  <a:lnTo>
                    <a:pt x="1551" y="2085"/>
                  </a:lnTo>
                  <a:lnTo>
                    <a:pt x="1555" y="2061"/>
                  </a:lnTo>
                  <a:lnTo>
                    <a:pt x="1558" y="2001"/>
                  </a:lnTo>
                  <a:lnTo>
                    <a:pt x="1560" y="1921"/>
                  </a:lnTo>
                  <a:lnTo>
                    <a:pt x="1560" y="1446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AutoShape 12"/>
            <p:cNvSpPr>
              <a:spLocks noChangeArrowheads="1"/>
            </p:cNvSpPr>
            <p:nvPr/>
          </p:nvSpPr>
          <p:spPr bwMode="auto">
            <a:xfrm>
              <a:off x="1811" y="378"/>
              <a:ext cx="568" cy="741"/>
            </a:xfrm>
            <a:custGeom>
              <a:avLst/>
              <a:gdLst>
                <a:gd name="T0" fmla="*/ 0 w 2048"/>
                <a:gd name="T1" fmla="*/ 696 h 2733"/>
                <a:gd name="T2" fmla="*/ 0 w 2048"/>
                <a:gd name="T3" fmla="*/ 0 h 2733"/>
                <a:gd name="T4" fmla="*/ 119 w 2048"/>
                <a:gd name="T5" fmla="*/ 13 h 2733"/>
                <a:gd name="T6" fmla="*/ 119 w 2048"/>
                <a:gd name="T7" fmla="*/ 13 h 2733"/>
                <a:gd name="T8" fmla="*/ 492 w 2048"/>
                <a:gd name="T9" fmla="*/ 59 h 2733"/>
                <a:gd name="T10" fmla="*/ 492 w 2048"/>
                <a:gd name="T11" fmla="*/ 59 h 2733"/>
                <a:gd name="T12" fmla="*/ 568 w 2048"/>
                <a:gd name="T13" fmla="*/ 66 h 2733"/>
                <a:gd name="T14" fmla="*/ 568 w 2048"/>
                <a:gd name="T15" fmla="*/ 204 h 2733"/>
                <a:gd name="T16" fmla="*/ 492 w 2048"/>
                <a:gd name="T17" fmla="*/ 197 h 2733"/>
                <a:gd name="T18" fmla="*/ 492 w 2048"/>
                <a:gd name="T19" fmla="*/ 197 h 2733"/>
                <a:gd name="T20" fmla="*/ 371 w 2048"/>
                <a:gd name="T21" fmla="*/ 182 h 2733"/>
                <a:gd name="T22" fmla="*/ 371 w 2048"/>
                <a:gd name="T23" fmla="*/ 741 h 2733"/>
                <a:gd name="T24" fmla="*/ 119 w 2048"/>
                <a:gd name="T25" fmla="*/ 710 h 2733"/>
                <a:gd name="T26" fmla="*/ 119 w 2048"/>
                <a:gd name="T27" fmla="*/ 710 h 2733"/>
                <a:gd name="T28" fmla="*/ 0 w 2048"/>
                <a:gd name="T29" fmla="*/ 696 h 27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8"/>
                <a:gd name="T46" fmla="*/ 0 h 2733"/>
                <a:gd name="T47" fmla="*/ 2048 w 2048"/>
                <a:gd name="T48" fmla="*/ 2733 h 27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8" h="2733">
                  <a:moveTo>
                    <a:pt x="0" y="2568"/>
                  </a:moveTo>
                  <a:lnTo>
                    <a:pt x="0" y="0"/>
                  </a:lnTo>
                  <a:lnTo>
                    <a:pt x="428" y="48"/>
                  </a:lnTo>
                  <a:lnTo>
                    <a:pt x="1775" y="218"/>
                  </a:lnTo>
                  <a:lnTo>
                    <a:pt x="2047" y="244"/>
                  </a:lnTo>
                  <a:lnTo>
                    <a:pt x="2047" y="751"/>
                  </a:lnTo>
                  <a:lnTo>
                    <a:pt x="1775" y="726"/>
                  </a:lnTo>
                  <a:lnTo>
                    <a:pt x="1337" y="671"/>
                  </a:lnTo>
                  <a:lnTo>
                    <a:pt x="1337" y="2732"/>
                  </a:lnTo>
                  <a:lnTo>
                    <a:pt x="428" y="2617"/>
                  </a:lnTo>
                  <a:lnTo>
                    <a:pt x="0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8" name="AutoShape 13"/>
            <p:cNvSpPr>
              <a:spLocks noChangeArrowheads="1"/>
            </p:cNvSpPr>
            <p:nvPr/>
          </p:nvSpPr>
          <p:spPr bwMode="auto">
            <a:xfrm>
              <a:off x="2288" y="378"/>
              <a:ext cx="740" cy="790"/>
            </a:xfrm>
            <a:custGeom>
              <a:avLst/>
              <a:gdLst>
                <a:gd name="T0" fmla="*/ 0 w 2663"/>
                <a:gd name="T1" fmla="*/ 338 h 2917"/>
                <a:gd name="T2" fmla="*/ 13 w 2663"/>
                <a:gd name="T3" fmla="*/ 197 h 2917"/>
                <a:gd name="T4" fmla="*/ 36 w 2663"/>
                <a:gd name="T5" fmla="*/ 155 h 2917"/>
                <a:gd name="T6" fmla="*/ 97 w 2663"/>
                <a:gd name="T7" fmla="*/ 114 h 2917"/>
                <a:gd name="T8" fmla="*/ 238 w 2663"/>
                <a:gd name="T9" fmla="*/ 79 h 2917"/>
                <a:gd name="T10" fmla="*/ 367 w 2663"/>
                <a:gd name="T11" fmla="*/ 74 h 2917"/>
                <a:gd name="T12" fmla="*/ 487 w 2663"/>
                <a:gd name="T13" fmla="*/ 73 h 2917"/>
                <a:gd name="T14" fmla="*/ 559 w 2663"/>
                <a:gd name="T15" fmla="*/ 64 h 2917"/>
                <a:gd name="T16" fmla="*/ 586 w 2663"/>
                <a:gd name="T17" fmla="*/ 51 h 2917"/>
                <a:gd name="T18" fmla="*/ 601 w 2663"/>
                <a:gd name="T19" fmla="*/ 33 h 2917"/>
                <a:gd name="T20" fmla="*/ 604 w 2663"/>
                <a:gd name="T21" fmla="*/ 15 h 2917"/>
                <a:gd name="T22" fmla="*/ 621 w 2663"/>
                <a:gd name="T23" fmla="*/ 2 h 2917"/>
                <a:gd name="T24" fmla="*/ 644 w 2663"/>
                <a:gd name="T25" fmla="*/ 1 h 2917"/>
                <a:gd name="T26" fmla="*/ 690 w 2663"/>
                <a:gd name="T27" fmla="*/ 22 h 2917"/>
                <a:gd name="T28" fmla="*/ 717 w 2663"/>
                <a:gd name="T29" fmla="*/ 53 h 2917"/>
                <a:gd name="T30" fmla="*/ 732 w 2663"/>
                <a:gd name="T31" fmla="*/ 120 h 2917"/>
                <a:gd name="T32" fmla="*/ 717 w 2663"/>
                <a:gd name="T33" fmla="*/ 637 h 2917"/>
                <a:gd name="T34" fmla="*/ 631 w 2663"/>
                <a:gd name="T35" fmla="*/ 661 h 2917"/>
                <a:gd name="T36" fmla="*/ 607 w 2663"/>
                <a:gd name="T37" fmla="*/ 687 h 2917"/>
                <a:gd name="T38" fmla="*/ 600 w 2663"/>
                <a:gd name="T39" fmla="*/ 720 h 2917"/>
                <a:gd name="T40" fmla="*/ 581 w 2663"/>
                <a:gd name="T41" fmla="*/ 749 h 2917"/>
                <a:gd name="T42" fmla="*/ 526 w 2663"/>
                <a:gd name="T43" fmla="*/ 772 h 2917"/>
                <a:gd name="T44" fmla="*/ 440 w 2663"/>
                <a:gd name="T45" fmla="*/ 731 h 2917"/>
                <a:gd name="T46" fmla="*/ 430 w 2663"/>
                <a:gd name="T47" fmla="*/ 746 h 2917"/>
                <a:gd name="T48" fmla="*/ 405 w 2663"/>
                <a:gd name="T49" fmla="*/ 765 h 2917"/>
                <a:gd name="T50" fmla="*/ 323 w 2663"/>
                <a:gd name="T51" fmla="*/ 789 h 2917"/>
                <a:gd name="T52" fmla="*/ 255 w 2663"/>
                <a:gd name="T53" fmla="*/ 788 h 2917"/>
                <a:gd name="T54" fmla="*/ 122 w 2663"/>
                <a:gd name="T55" fmla="*/ 758 h 2917"/>
                <a:gd name="T56" fmla="*/ 45 w 2663"/>
                <a:gd name="T57" fmla="*/ 716 h 2917"/>
                <a:gd name="T58" fmla="*/ 17 w 2663"/>
                <a:gd name="T59" fmla="*/ 678 h 2917"/>
                <a:gd name="T60" fmla="*/ 0 w 2663"/>
                <a:gd name="T61" fmla="*/ 591 h 2917"/>
                <a:gd name="T62" fmla="*/ 14 w 2663"/>
                <a:gd name="T63" fmla="*/ 463 h 2917"/>
                <a:gd name="T64" fmla="*/ 29 w 2663"/>
                <a:gd name="T65" fmla="*/ 441 h 2917"/>
                <a:gd name="T66" fmla="*/ 72 w 2663"/>
                <a:gd name="T67" fmla="*/ 417 h 2917"/>
                <a:gd name="T68" fmla="*/ 316 w 2663"/>
                <a:gd name="T69" fmla="*/ 372 h 2917"/>
                <a:gd name="T70" fmla="*/ 414 w 2663"/>
                <a:gd name="T71" fmla="*/ 344 h 2917"/>
                <a:gd name="T72" fmla="*/ 426 w 2663"/>
                <a:gd name="T73" fmla="*/ 337 h 2917"/>
                <a:gd name="T74" fmla="*/ 432 w 2663"/>
                <a:gd name="T75" fmla="*/ 307 h 2917"/>
                <a:gd name="T76" fmla="*/ 427 w 2663"/>
                <a:gd name="T77" fmla="*/ 236 h 2917"/>
                <a:gd name="T78" fmla="*/ 420 w 2663"/>
                <a:gd name="T79" fmla="*/ 224 h 2917"/>
                <a:gd name="T80" fmla="*/ 409 w 2663"/>
                <a:gd name="T81" fmla="*/ 217 h 2917"/>
                <a:gd name="T82" fmla="*/ 395 w 2663"/>
                <a:gd name="T83" fmla="*/ 214 h 2917"/>
                <a:gd name="T84" fmla="*/ 373 w 2663"/>
                <a:gd name="T85" fmla="*/ 215 h 2917"/>
                <a:gd name="T86" fmla="*/ 362 w 2663"/>
                <a:gd name="T87" fmla="*/ 219 h 2917"/>
                <a:gd name="T88" fmla="*/ 357 w 2663"/>
                <a:gd name="T89" fmla="*/ 226 h 2917"/>
                <a:gd name="T90" fmla="*/ 352 w 2663"/>
                <a:gd name="T91" fmla="*/ 368 h 2917"/>
                <a:gd name="T92" fmla="*/ 379 w 2663"/>
                <a:gd name="T93" fmla="*/ 498 h 2917"/>
                <a:gd name="T94" fmla="*/ 361 w 2663"/>
                <a:gd name="T95" fmla="*/ 522 h 2917"/>
                <a:gd name="T96" fmla="*/ 352 w 2663"/>
                <a:gd name="T97" fmla="*/ 581 h 2917"/>
                <a:gd name="T98" fmla="*/ 357 w 2663"/>
                <a:gd name="T99" fmla="*/ 637 h 2917"/>
                <a:gd name="T100" fmla="*/ 364 w 2663"/>
                <a:gd name="T101" fmla="*/ 647 h 2917"/>
                <a:gd name="T102" fmla="*/ 375 w 2663"/>
                <a:gd name="T103" fmla="*/ 652 h 2917"/>
                <a:gd name="T104" fmla="*/ 401 w 2663"/>
                <a:gd name="T105" fmla="*/ 655 h 2917"/>
                <a:gd name="T106" fmla="*/ 418 w 2663"/>
                <a:gd name="T107" fmla="*/ 652 h 2917"/>
                <a:gd name="T108" fmla="*/ 426 w 2663"/>
                <a:gd name="T109" fmla="*/ 647 h 2917"/>
                <a:gd name="T110" fmla="*/ 431 w 2663"/>
                <a:gd name="T111" fmla="*/ 629 h 29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3"/>
                <a:gd name="T169" fmla="*/ 0 h 2917"/>
                <a:gd name="T170" fmla="*/ 2663 w 2663"/>
                <a:gd name="T171" fmla="*/ 2917 h 29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3" h="2917">
                  <a:moveTo>
                    <a:pt x="1266" y="1360"/>
                  </a:moveTo>
                  <a:lnTo>
                    <a:pt x="1159" y="1359"/>
                  </a:lnTo>
                  <a:lnTo>
                    <a:pt x="62" y="1257"/>
                  </a:lnTo>
                  <a:lnTo>
                    <a:pt x="0" y="1249"/>
                  </a:lnTo>
                  <a:lnTo>
                    <a:pt x="0" y="1044"/>
                  </a:lnTo>
                  <a:lnTo>
                    <a:pt x="2" y="971"/>
                  </a:lnTo>
                  <a:lnTo>
                    <a:pt x="6" y="904"/>
                  </a:lnTo>
                  <a:lnTo>
                    <a:pt x="16" y="840"/>
                  </a:lnTo>
                  <a:lnTo>
                    <a:pt x="29" y="781"/>
                  </a:lnTo>
                  <a:lnTo>
                    <a:pt x="45" y="727"/>
                  </a:lnTo>
                  <a:lnTo>
                    <a:pt x="62" y="683"/>
                  </a:lnTo>
                  <a:lnTo>
                    <a:pt x="62" y="680"/>
                  </a:lnTo>
                  <a:lnTo>
                    <a:pt x="65" y="678"/>
                  </a:lnTo>
                  <a:lnTo>
                    <a:pt x="88" y="632"/>
                  </a:lnTo>
                  <a:lnTo>
                    <a:pt x="115" y="591"/>
                  </a:lnTo>
                  <a:lnTo>
                    <a:pt x="131" y="571"/>
                  </a:lnTo>
                  <a:lnTo>
                    <a:pt x="147" y="553"/>
                  </a:lnTo>
                  <a:lnTo>
                    <a:pt x="167" y="535"/>
                  </a:lnTo>
                  <a:lnTo>
                    <a:pt x="187" y="517"/>
                  </a:lnTo>
                  <a:lnTo>
                    <a:pt x="233" y="483"/>
                  </a:lnTo>
                  <a:lnTo>
                    <a:pt x="287" y="451"/>
                  </a:lnTo>
                  <a:lnTo>
                    <a:pt x="348" y="420"/>
                  </a:lnTo>
                  <a:lnTo>
                    <a:pt x="415" y="392"/>
                  </a:lnTo>
                  <a:lnTo>
                    <a:pt x="490" y="366"/>
                  </a:lnTo>
                  <a:lnTo>
                    <a:pt x="572" y="341"/>
                  </a:lnTo>
                  <a:lnTo>
                    <a:pt x="661" y="320"/>
                  </a:lnTo>
                  <a:lnTo>
                    <a:pt x="755" y="304"/>
                  </a:lnTo>
                  <a:lnTo>
                    <a:pt x="855" y="291"/>
                  </a:lnTo>
                  <a:lnTo>
                    <a:pt x="963" y="284"/>
                  </a:lnTo>
                  <a:lnTo>
                    <a:pt x="1076" y="281"/>
                  </a:lnTo>
                  <a:lnTo>
                    <a:pt x="1159" y="281"/>
                  </a:lnTo>
                  <a:lnTo>
                    <a:pt x="1195" y="279"/>
                  </a:lnTo>
                  <a:lnTo>
                    <a:pt x="1320" y="275"/>
                  </a:lnTo>
                  <a:lnTo>
                    <a:pt x="1452" y="274"/>
                  </a:lnTo>
                  <a:lnTo>
                    <a:pt x="1579" y="277"/>
                  </a:lnTo>
                  <a:lnTo>
                    <a:pt x="1608" y="276"/>
                  </a:lnTo>
                  <a:lnTo>
                    <a:pt x="1751" y="270"/>
                  </a:lnTo>
                  <a:lnTo>
                    <a:pt x="1754" y="270"/>
                  </a:lnTo>
                  <a:lnTo>
                    <a:pt x="1889" y="259"/>
                  </a:lnTo>
                  <a:lnTo>
                    <a:pt x="1895" y="259"/>
                  </a:lnTo>
                  <a:lnTo>
                    <a:pt x="2010" y="236"/>
                  </a:lnTo>
                  <a:lnTo>
                    <a:pt x="2011" y="236"/>
                  </a:lnTo>
                  <a:lnTo>
                    <a:pt x="2057" y="220"/>
                  </a:lnTo>
                  <a:lnTo>
                    <a:pt x="2095" y="200"/>
                  </a:lnTo>
                  <a:lnTo>
                    <a:pt x="2108" y="190"/>
                  </a:lnTo>
                  <a:lnTo>
                    <a:pt x="2126" y="178"/>
                  </a:lnTo>
                  <a:lnTo>
                    <a:pt x="2147" y="152"/>
                  </a:lnTo>
                  <a:lnTo>
                    <a:pt x="2161" y="123"/>
                  </a:lnTo>
                  <a:lnTo>
                    <a:pt x="2165" y="92"/>
                  </a:lnTo>
                  <a:lnTo>
                    <a:pt x="2169" y="62"/>
                  </a:lnTo>
                  <a:lnTo>
                    <a:pt x="2174" y="54"/>
                  </a:lnTo>
                  <a:lnTo>
                    <a:pt x="2183" y="38"/>
                  </a:lnTo>
                  <a:lnTo>
                    <a:pt x="2204" y="18"/>
                  </a:lnTo>
                  <a:lnTo>
                    <a:pt x="2218" y="12"/>
                  </a:lnTo>
                  <a:lnTo>
                    <a:pt x="2235" y="6"/>
                  </a:lnTo>
                  <a:lnTo>
                    <a:pt x="2273" y="0"/>
                  </a:lnTo>
                  <a:lnTo>
                    <a:pt x="2281" y="0"/>
                  </a:lnTo>
                  <a:lnTo>
                    <a:pt x="2319" y="3"/>
                  </a:lnTo>
                  <a:lnTo>
                    <a:pt x="2348" y="10"/>
                  </a:lnTo>
                  <a:lnTo>
                    <a:pt x="2407" y="32"/>
                  </a:lnTo>
                  <a:lnTo>
                    <a:pt x="2435" y="46"/>
                  </a:lnTo>
                  <a:lnTo>
                    <a:pt x="2461" y="61"/>
                  </a:lnTo>
                  <a:lnTo>
                    <a:pt x="2484" y="80"/>
                  </a:lnTo>
                  <a:lnTo>
                    <a:pt x="2506" y="98"/>
                  </a:lnTo>
                  <a:lnTo>
                    <a:pt x="2526" y="118"/>
                  </a:lnTo>
                  <a:lnTo>
                    <a:pt x="2544" y="139"/>
                  </a:lnTo>
                  <a:lnTo>
                    <a:pt x="2559" y="160"/>
                  </a:lnTo>
                  <a:lnTo>
                    <a:pt x="2573" y="183"/>
                  </a:lnTo>
                  <a:lnTo>
                    <a:pt x="2579" y="196"/>
                  </a:lnTo>
                  <a:lnTo>
                    <a:pt x="2579" y="198"/>
                  </a:lnTo>
                  <a:lnTo>
                    <a:pt x="2585" y="207"/>
                  </a:lnTo>
                  <a:lnTo>
                    <a:pt x="2594" y="232"/>
                  </a:lnTo>
                  <a:lnTo>
                    <a:pt x="2610" y="289"/>
                  </a:lnTo>
                  <a:lnTo>
                    <a:pt x="2625" y="359"/>
                  </a:lnTo>
                  <a:lnTo>
                    <a:pt x="2635" y="443"/>
                  </a:lnTo>
                  <a:lnTo>
                    <a:pt x="2645" y="540"/>
                  </a:lnTo>
                  <a:lnTo>
                    <a:pt x="2658" y="772"/>
                  </a:lnTo>
                  <a:lnTo>
                    <a:pt x="2662" y="1056"/>
                  </a:lnTo>
                  <a:lnTo>
                    <a:pt x="2662" y="2345"/>
                  </a:lnTo>
                  <a:lnTo>
                    <a:pt x="2579" y="2352"/>
                  </a:lnTo>
                  <a:lnTo>
                    <a:pt x="2435" y="2377"/>
                  </a:lnTo>
                  <a:lnTo>
                    <a:pt x="2434" y="2377"/>
                  </a:lnTo>
                  <a:lnTo>
                    <a:pt x="2319" y="2414"/>
                  </a:lnTo>
                  <a:lnTo>
                    <a:pt x="2318" y="2415"/>
                  </a:lnTo>
                  <a:lnTo>
                    <a:pt x="2273" y="2439"/>
                  </a:lnTo>
                  <a:lnTo>
                    <a:pt x="2272" y="2439"/>
                  </a:lnTo>
                  <a:lnTo>
                    <a:pt x="2235" y="2466"/>
                  </a:lnTo>
                  <a:lnTo>
                    <a:pt x="2234" y="2468"/>
                  </a:lnTo>
                  <a:lnTo>
                    <a:pt x="2204" y="2498"/>
                  </a:lnTo>
                  <a:lnTo>
                    <a:pt x="2203" y="2499"/>
                  </a:lnTo>
                  <a:lnTo>
                    <a:pt x="2183" y="2532"/>
                  </a:lnTo>
                  <a:lnTo>
                    <a:pt x="2183" y="2535"/>
                  </a:lnTo>
                  <a:lnTo>
                    <a:pt x="2169" y="2572"/>
                  </a:lnTo>
                  <a:lnTo>
                    <a:pt x="2169" y="2575"/>
                  </a:lnTo>
                  <a:lnTo>
                    <a:pt x="2165" y="2615"/>
                  </a:lnTo>
                  <a:lnTo>
                    <a:pt x="2165" y="2617"/>
                  </a:lnTo>
                  <a:lnTo>
                    <a:pt x="2161" y="2657"/>
                  </a:lnTo>
                  <a:lnTo>
                    <a:pt x="2160" y="2660"/>
                  </a:lnTo>
                  <a:lnTo>
                    <a:pt x="2147" y="2697"/>
                  </a:lnTo>
                  <a:lnTo>
                    <a:pt x="2146" y="2699"/>
                  </a:lnTo>
                  <a:lnTo>
                    <a:pt x="2126" y="2731"/>
                  </a:lnTo>
                  <a:lnTo>
                    <a:pt x="2124" y="2734"/>
                  </a:lnTo>
                  <a:lnTo>
                    <a:pt x="2095" y="2762"/>
                  </a:lnTo>
                  <a:lnTo>
                    <a:pt x="2092" y="2765"/>
                  </a:lnTo>
                  <a:lnTo>
                    <a:pt x="2057" y="2790"/>
                  </a:lnTo>
                  <a:lnTo>
                    <a:pt x="2054" y="2792"/>
                  </a:lnTo>
                  <a:lnTo>
                    <a:pt x="2011" y="2814"/>
                  </a:lnTo>
                  <a:lnTo>
                    <a:pt x="2008" y="2815"/>
                  </a:lnTo>
                  <a:lnTo>
                    <a:pt x="1895" y="2851"/>
                  </a:lnTo>
                  <a:lnTo>
                    <a:pt x="1892" y="2852"/>
                  </a:lnTo>
                  <a:lnTo>
                    <a:pt x="1751" y="2876"/>
                  </a:lnTo>
                  <a:lnTo>
                    <a:pt x="1749" y="2876"/>
                  </a:lnTo>
                  <a:lnTo>
                    <a:pt x="1593" y="2889"/>
                  </a:lnTo>
                  <a:lnTo>
                    <a:pt x="1593" y="2668"/>
                  </a:lnTo>
                  <a:lnTo>
                    <a:pt x="1590" y="2684"/>
                  </a:lnTo>
                  <a:lnTo>
                    <a:pt x="1584" y="2699"/>
                  </a:lnTo>
                  <a:lnTo>
                    <a:pt x="1579" y="2706"/>
                  </a:lnTo>
                  <a:lnTo>
                    <a:pt x="1579" y="2708"/>
                  </a:lnTo>
                  <a:lnTo>
                    <a:pt x="1577" y="2714"/>
                  </a:lnTo>
                  <a:lnTo>
                    <a:pt x="1569" y="2728"/>
                  </a:lnTo>
                  <a:lnTo>
                    <a:pt x="1560" y="2741"/>
                  </a:lnTo>
                  <a:lnTo>
                    <a:pt x="1549" y="2755"/>
                  </a:lnTo>
                  <a:lnTo>
                    <a:pt x="1538" y="2767"/>
                  </a:lnTo>
                  <a:lnTo>
                    <a:pt x="1525" y="2780"/>
                  </a:lnTo>
                  <a:lnTo>
                    <a:pt x="1510" y="2792"/>
                  </a:lnTo>
                  <a:lnTo>
                    <a:pt x="1495" y="2803"/>
                  </a:lnTo>
                  <a:lnTo>
                    <a:pt x="1477" y="2814"/>
                  </a:lnTo>
                  <a:lnTo>
                    <a:pt x="1459" y="2824"/>
                  </a:lnTo>
                  <a:lnTo>
                    <a:pt x="1419" y="2844"/>
                  </a:lnTo>
                  <a:lnTo>
                    <a:pt x="1373" y="2862"/>
                  </a:lnTo>
                  <a:lnTo>
                    <a:pt x="1324" y="2878"/>
                  </a:lnTo>
                  <a:lnTo>
                    <a:pt x="1273" y="2892"/>
                  </a:lnTo>
                  <a:lnTo>
                    <a:pt x="1219" y="2904"/>
                  </a:lnTo>
                  <a:lnTo>
                    <a:pt x="1163" y="2914"/>
                  </a:lnTo>
                  <a:lnTo>
                    <a:pt x="1159" y="2914"/>
                  </a:lnTo>
                  <a:lnTo>
                    <a:pt x="1105" y="2916"/>
                  </a:lnTo>
                  <a:lnTo>
                    <a:pt x="1045" y="2916"/>
                  </a:lnTo>
                  <a:lnTo>
                    <a:pt x="983" y="2914"/>
                  </a:lnTo>
                  <a:lnTo>
                    <a:pt x="919" y="2909"/>
                  </a:lnTo>
                  <a:lnTo>
                    <a:pt x="835" y="2899"/>
                  </a:lnTo>
                  <a:lnTo>
                    <a:pt x="752" y="2886"/>
                  </a:lnTo>
                  <a:lnTo>
                    <a:pt x="671" y="2869"/>
                  </a:lnTo>
                  <a:lnTo>
                    <a:pt x="591" y="2849"/>
                  </a:lnTo>
                  <a:lnTo>
                    <a:pt x="514" y="2825"/>
                  </a:lnTo>
                  <a:lnTo>
                    <a:pt x="438" y="2798"/>
                  </a:lnTo>
                  <a:lnTo>
                    <a:pt x="363" y="2766"/>
                  </a:lnTo>
                  <a:lnTo>
                    <a:pt x="290" y="2731"/>
                  </a:lnTo>
                  <a:lnTo>
                    <a:pt x="254" y="2712"/>
                  </a:lnTo>
                  <a:lnTo>
                    <a:pt x="221" y="2691"/>
                  </a:lnTo>
                  <a:lnTo>
                    <a:pt x="191" y="2668"/>
                  </a:lnTo>
                  <a:lnTo>
                    <a:pt x="162" y="2642"/>
                  </a:lnTo>
                  <a:lnTo>
                    <a:pt x="137" y="2615"/>
                  </a:lnTo>
                  <a:lnTo>
                    <a:pt x="112" y="2586"/>
                  </a:lnTo>
                  <a:lnTo>
                    <a:pt x="91" y="2556"/>
                  </a:lnTo>
                  <a:lnTo>
                    <a:pt x="71" y="2522"/>
                  </a:lnTo>
                  <a:lnTo>
                    <a:pt x="62" y="2504"/>
                  </a:lnTo>
                  <a:lnTo>
                    <a:pt x="62" y="2503"/>
                  </a:lnTo>
                  <a:lnTo>
                    <a:pt x="55" y="2487"/>
                  </a:lnTo>
                  <a:lnTo>
                    <a:pt x="40" y="2449"/>
                  </a:lnTo>
                  <a:lnTo>
                    <a:pt x="28" y="2409"/>
                  </a:lnTo>
                  <a:lnTo>
                    <a:pt x="18" y="2368"/>
                  </a:lnTo>
                  <a:lnTo>
                    <a:pt x="4" y="2279"/>
                  </a:lnTo>
                  <a:lnTo>
                    <a:pt x="0" y="2183"/>
                  </a:lnTo>
                  <a:lnTo>
                    <a:pt x="0" y="1977"/>
                  </a:lnTo>
                  <a:lnTo>
                    <a:pt x="3" y="1907"/>
                  </a:lnTo>
                  <a:lnTo>
                    <a:pt x="9" y="1842"/>
                  </a:lnTo>
                  <a:lnTo>
                    <a:pt x="22" y="1784"/>
                  </a:lnTo>
                  <a:lnTo>
                    <a:pt x="38" y="1732"/>
                  </a:lnTo>
                  <a:lnTo>
                    <a:pt x="49" y="1708"/>
                  </a:lnTo>
                  <a:lnTo>
                    <a:pt x="61" y="1687"/>
                  </a:lnTo>
                  <a:lnTo>
                    <a:pt x="62" y="1685"/>
                  </a:lnTo>
                  <a:lnTo>
                    <a:pt x="62" y="1683"/>
                  </a:lnTo>
                  <a:lnTo>
                    <a:pt x="73" y="1667"/>
                  </a:lnTo>
                  <a:lnTo>
                    <a:pt x="88" y="1647"/>
                  </a:lnTo>
                  <a:lnTo>
                    <a:pt x="103" y="1630"/>
                  </a:lnTo>
                  <a:lnTo>
                    <a:pt x="119" y="1614"/>
                  </a:lnTo>
                  <a:lnTo>
                    <a:pt x="138" y="1600"/>
                  </a:lnTo>
                  <a:lnTo>
                    <a:pt x="156" y="1588"/>
                  </a:lnTo>
                  <a:lnTo>
                    <a:pt x="178" y="1576"/>
                  </a:lnTo>
                  <a:lnTo>
                    <a:pt x="201" y="1564"/>
                  </a:lnTo>
                  <a:lnTo>
                    <a:pt x="258" y="1541"/>
                  </a:lnTo>
                  <a:lnTo>
                    <a:pt x="329" y="1519"/>
                  </a:lnTo>
                  <a:lnTo>
                    <a:pt x="410" y="1498"/>
                  </a:lnTo>
                  <a:lnTo>
                    <a:pt x="504" y="1476"/>
                  </a:lnTo>
                  <a:lnTo>
                    <a:pt x="610" y="1457"/>
                  </a:lnTo>
                  <a:lnTo>
                    <a:pt x="859" y="1419"/>
                  </a:lnTo>
                  <a:lnTo>
                    <a:pt x="1137" y="1373"/>
                  </a:lnTo>
                  <a:lnTo>
                    <a:pt x="1159" y="1368"/>
                  </a:lnTo>
                  <a:lnTo>
                    <a:pt x="1341" y="1321"/>
                  </a:lnTo>
                  <a:lnTo>
                    <a:pt x="1415" y="1299"/>
                  </a:lnTo>
                  <a:lnTo>
                    <a:pt x="1470" y="1280"/>
                  </a:lnTo>
                  <a:lnTo>
                    <a:pt x="1491" y="1272"/>
                  </a:lnTo>
                  <a:lnTo>
                    <a:pt x="1506" y="1266"/>
                  </a:lnTo>
                  <a:lnTo>
                    <a:pt x="1517" y="1259"/>
                  </a:lnTo>
                  <a:lnTo>
                    <a:pt x="1521" y="1256"/>
                  </a:lnTo>
                  <a:lnTo>
                    <a:pt x="1524" y="1254"/>
                  </a:lnTo>
                  <a:lnTo>
                    <a:pt x="1528" y="1249"/>
                  </a:lnTo>
                  <a:lnTo>
                    <a:pt x="1532" y="1243"/>
                  </a:lnTo>
                  <a:lnTo>
                    <a:pt x="1536" y="1235"/>
                  </a:lnTo>
                  <a:lnTo>
                    <a:pt x="1539" y="1228"/>
                  </a:lnTo>
                  <a:lnTo>
                    <a:pt x="1545" y="1209"/>
                  </a:lnTo>
                  <a:lnTo>
                    <a:pt x="1550" y="1188"/>
                  </a:lnTo>
                  <a:lnTo>
                    <a:pt x="1553" y="1163"/>
                  </a:lnTo>
                  <a:lnTo>
                    <a:pt x="1556" y="1135"/>
                  </a:lnTo>
                  <a:lnTo>
                    <a:pt x="1558" y="1069"/>
                  </a:lnTo>
                  <a:lnTo>
                    <a:pt x="1556" y="985"/>
                  </a:lnTo>
                  <a:lnTo>
                    <a:pt x="1553" y="950"/>
                  </a:lnTo>
                  <a:lnTo>
                    <a:pt x="1549" y="919"/>
                  </a:lnTo>
                  <a:lnTo>
                    <a:pt x="1544" y="892"/>
                  </a:lnTo>
                  <a:lnTo>
                    <a:pt x="1537" y="870"/>
                  </a:lnTo>
                  <a:lnTo>
                    <a:pt x="1534" y="860"/>
                  </a:lnTo>
                  <a:lnTo>
                    <a:pt x="1530" y="852"/>
                  </a:lnTo>
                  <a:lnTo>
                    <a:pt x="1526" y="844"/>
                  </a:lnTo>
                  <a:lnTo>
                    <a:pt x="1521" y="838"/>
                  </a:lnTo>
                  <a:lnTo>
                    <a:pt x="1516" y="833"/>
                  </a:lnTo>
                  <a:lnTo>
                    <a:pt x="1511" y="828"/>
                  </a:lnTo>
                  <a:lnTo>
                    <a:pt x="1506" y="822"/>
                  </a:lnTo>
                  <a:lnTo>
                    <a:pt x="1500" y="818"/>
                  </a:lnTo>
                  <a:lnTo>
                    <a:pt x="1494" y="814"/>
                  </a:lnTo>
                  <a:lnTo>
                    <a:pt x="1487" y="810"/>
                  </a:lnTo>
                  <a:lnTo>
                    <a:pt x="1480" y="806"/>
                  </a:lnTo>
                  <a:lnTo>
                    <a:pt x="1473" y="803"/>
                  </a:lnTo>
                  <a:lnTo>
                    <a:pt x="1465" y="800"/>
                  </a:lnTo>
                  <a:lnTo>
                    <a:pt x="1458" y="798"/>
                  </a:lnTo>
                  <a:lnTo>
                    <a:pt x="1449" y="796"/>
                  </a:lnTo>
                  <a:lnTo>
                    <a:pt x="1440" y="794"/>
                  </a:lnTo>
                  <a:lnTo>
                    <a:pt x="1431" y="792"/>
                  </a:lnTo>
                  <a:lnTo>
                    <a:pt x="1421" y="792"/>
                  </a:lnTo>
                  <a:lnTo>
                    <a:pt x="1412" y="791"/>
                  </a:lnTo>
                  <a:lnTo>
                    <a:pt x="1402" y="791"/>
                  </a:lnTo>
                  <a:lnTo>
                    <a:pt x="1379" y="791"/>
                  </a:lnTo>
                  <a:lnTo>
                    <a:pt x="1360" y="792"/>
                  </a:lnTo>
                  <a:lnTo>
                    <a:pt x="1351" y="793"/>
                  </a:lnTo>
                  <a:lnTo>
                    <a:pt x="1342" y="794"/>
                  </a:lnTo>
                  <a:lnTo>
                    <a:pt x="1334" y="797"/>
                  </a:lnTo>
                  <a:lnTo>
                    <a:pt x="1327" y="798"/>
                  </a:lnTo>
                  <a:lnTo>
                    <a:pt x="1320" y="800"/>
                  </a:lnTo>
                  <a:lnTo>
                    <a:pt x="1314" y="803"/>
                  </a:lnTo>
                  <a:lnTo>
                    <a:pt x="1308" y="806"/>
                  </a:lnTo>
                  <a:lnTo>
                    <a:pt x="1303" y="809"/>
                  </a:lnTo>
                  <a:lnTo>
                    <a:pt x="1298" y="812"/>
                  </a:lnTo>
                  <a:lnTo>
                    <a:pt x="1294" y="816"/>
                  </a:lnTo>
                  <a:lnTo>
                    <a:pt x="1290" y="819"/>
                  </a:lnTo>
                  <a:lnTo>
                    <a:pt x="1287" y="824"/>
                  </a:lnTo>
                  <a:lnTo>
                    <a:pt x="1284" y="829"/>
                  </a:lnTo>
                  <a:lnTo>
                    <a:pt x="1283" y="835"/>
                  </a:lnTo>
                  <a:lnTo>
                    <a:pt x="1278" y="852"/>
                  </a:lnTo>
                  <a:lnTo>
                    <a:pt x="1274" y="873"/>
                  </a:lnTo>
                  <a:lnTo>
                    <a:pt x="1271" y="900"/>
                  </a:lnTo>
                  <a:lnTo>
                    <a:pt x="1267" y="970"/>
                  </a:lnTo>
                  <a:lnTo>
                    <a:pt x="1266" y="1060"/>
                  </a:lnTo>
                  <a:lnTo>
                    <a:pt x="1266" y="1360"/>
                  </a:lnTo>
                  <a:close/>
                  <a:moveTo>
                    <a:pt x="1558" y="1705"/>
                  </a:moveTo>
                  <a:lnTo>
                    <a:pt x="1509" y="1734"/>
                  </a:lnTo>
                  <a:lnTo>
                    <a:pt x="1465" y="1762"/>
                  </a:lnTo>
                  <a:lnTo>
                    <a:pt x="1426" y="1789"/>
                  </a:lnTo>
                  <a:lnTo>
                    <a:pt x="1393" y="1815"/>
                  </a:lnTo>
                  <a:lnTo>
                    <a:pt x="1364" y="1839"/>
                  </a:lnTo>
                  <a:lnTo>
                    <a:pt x="1340" y="1862"/>
                  </a:lnTo>
                  <a:lnTo>
                    <a:pt x="1330" y="1873"/>
                  </a:lnTo>
                  <a:lnTo>
                    <a:pt x="1323" y="1884"/>
                  </a:lnTo>
                  <a:lnTo>
                    <a:pt x="1315" y="1894"/>
                  </a:lnTo>
                  <a:lnTo>
                    <a:pt x="1309" y="1905"/>
                  </a:lnTo>
                  <a:lnTo>
                    <a:pt x="1299" y="1926"/>
                  </a:lnTo>
                  <a:lnTo>
                    <a:pt x="1290" y="1950"/>
                  </a:lnTo>
                  <a:lnTo>
                    <a:pt x="1282" y="1976"/>
                  </a:lnTo>
                  <a:lnTo>
                    <a:pt x="1277" y="2006"/>
                  </a:lnTo>
                  <a:lnTo>
                    <a:pt x="1272" y="2037"/>
                  </a:lnTo>
                  <a:lnTo>
                    <a:pt x="1269" y="2071"/>
                  </a:lnTo>
                  <a:lnTo>
                    <a:pt x="1266" y="2147"/>
                  </a:lnTo>
                  <a:lnTo>
                    <a:pt x="1268" y="2230"/>
                  </a:lnTo>
                  <a:lnTo>
                    <a:pt x="1271" y="2266"/>
                  </a:lnTo>
                  <a:lnTo>
                    <a:pt x="1274" y="2296"/>
                  </a:lnTo>
                  <a:lnTo>
                    <a:pt x="1279" y="2322"/>
                  </a:lnTo>
                  <a:lnTo>
                    <a:pt x="1283" y="2344"/>
                  </a:lnTo>
                  <a:lnTo>
                    <a:pt x="1286" y="2353"/>
                  </a:lnTo>
                  <a:lnTo>
                    <a:pt x="1290" y="2361"/>
                  </a:lnTo>
                  <a:lnTo>
                    <a:pt x="1293" y="2368"/>
                  </a:lnTo>
                  <a:lnTo>
                    <a:pt x="1297" y="2374"/>
                  </a:lnTo>
                  <a:lnTo>
                    <a:pt x="1301" y="2379"/>
                  </a:lnTo>
                  <a:lnTo>
                    <a:pt x="1306" y="2384"/>
                  </a:lnTo>
                  <a:lnTo>
                    <a:pt x="1311" y="2388"/>
                  </a:lnTo>
                  <a:lnTo>
                    <a:pt x="1317" y="2392"/>
                  </a:lnTo>
                  <a:lnTo>
                    <a:pt x="1323" y="2396"/>
                  </a:lnTo>
                  <a:lnTo>
                    <a:pt x="1328" y="2400"/>
                  </a:lnTo>
                  <a:lnTo>
                    <a:pt x="1336" y="2403"/>
                  </a:lnTo>
                  <a:lnTo>
                    <a:pt x="1343" y="2406"/>
                  </a:lnTo>
                  <a:lnTo>
                    <a:pt x="1351" y="2408"/>
                  </a:lnTo>
                  <a:lnTo>
                    <a:pt x="1360" y="2411"/>
                  </a:lnTo>
                  <a:lnTo>
                    <a:pt x="1369" y="2412"/>
                  </a:lnTo>
                  <a:lnTo>
                    <a:pt x="1378" y="2414"/>
                  </a:lnTo>
                  <a:lnTo>
                    <a:pt x="1398" y="2416"/>
                  </a:lnTo>
                  <a:lnTo>
                    <a:pt x="1420" y="2417"/>
                  </a:lnTo>
                  <a:lnTo>
                    <a:pt x="1442" y="2417"/>
                  </a:lnTo>
                  <a:lnTo>
                    <a:pt x="1460" y="2415"/>
                  </a:lnTo>
                  <a:lnTo>
                    <a:pt x="1478" y="2413"/>
                  </a:lnTo>
                  <a:lnTo>
                    <a:pt x="1486" y="2412"/>
                  </a:lnTo>
                  <a:lnTo>
                    <a:pt x="1494" y="2411"/>
                  </a:lnTo>
                  <a:lnTo>
                    <a:pt x="1500" y="2408"/>
                  </a:lnTo>
                  <a:lnTo>
                    <a:pt x="1506" y="2406"/>
                  </a:lnTo>
                  <a:lnTo>
                    <a:pt x="1512" y="2403"/>
                  </a:lnTo>
                  <a:lnTo>
                    <a:pt x="1517" y="2401"/>
                  </a:lnTo>
                  <a:lnTo>
                    <a:pt x="1522" y="2398"/>
                  </a:lnTo>
                  <a:lnTo>
                    <a:pt x="1527" y="2395"/>
                  </a:lnTo>
                  <a:lnTo>
                    <a:pt x="1531" y="2392"/>
                  </a:lnTo>
                  <a:lnTo>
                    <a:pt x="1534" y="2388"/>
                  </a:lnTo>
                  <a:lnTo>
                    <a:pt x="1537" y="2383"/>
                  </a:lnTo>
                  <a:lnTo>
                    <a:pt x="1540" y="2378"/>
                  </a:lnTo>
                  <a:lnTo>
                    <a:pt x="1543" y="2371"/>
                  </a:lnTo>
                  <a:lnTo>
                    <a:pt x="1545" y="2363"/>
                  </a:lnTo>
                  <a:lnTo>
                    <a:pt x="1548" y="2344"/>
                  </a:lnTo>
                  <a:lnTo>
                    <a:pt x="1552" y="2321"/>
                  </a:lnTo>
                  <a:lnTo>
                    <a:pt x="1556" y="2260"/>
                  </a:lnTo>
                  <a:lnTo>
                    <a:pt x="1558" y="2180"/>
                  </a:lnTo>
                  <a:lnTo>
                    <a:pt x="1558" y="170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AutoShape 14"/>
            <p:cNvSpPr>
              <a:spLocks noChangeArrowheads="1"/>
            </p:cNvSpPr>
            <p:nvPr/>
          </p:nvSpPr>
          <p:spPr bwMode="auto">
            <a:xfrm>
              <a:off x="2917" y="317"/>
              <a:ext cx="1064" cy="917"/>
            </a:xfrm>
            <a:custGeom>
              <a:avLst/>
              <a:gdLst>
                <a:gd name="T0" fmla="*/ 929 w 3834"/>
                <a:gd name="T1" fmla="*/ 902 h 3378"/>
                <a:gd name="T2" fmla="*/ 806 w 3834"/>
                <a:gd name="T3" fmla="*/ 886 h 3378"/>
                <a:gd name="T4" fmla="*/ 555 w 3834"/>
                <a:gd name="T5" fmla="*/ 725 h 3378"/>
                <a:gd name="T6" fmla="*/ 256 w 3834"/>
                <a:gd name="T7" fmla="*/ 698 h 3378"/>
                <a:gd name="T8" fmla="*/ 251 w 3834"/>
                <a:gd name="T9" fmla="*/ 828 h 3378"/>
                <a:gd name="T10" fmla="*/ 134 w 3834"/>
                <a:gd name="T11" fmla="*/ 827 h 3378"/>
                <a:gd name="T12" fmla="*/ 87 w 3834"/>
                <a:gd name="T13" fmla="*/ 831 h 3378"/>
                <a:gd name="T14" fmla="*/ 47 w 3834"/>
                <a:gd name="T15" fmla="*/ 837 h 3378"/>
                <a:gd name="T16" fmla="*/ 14 w 3834"/>
                <a:gd name="T17" fmla="*/ 848 h 3378"/>
                <a:gd name="T18" fmla="*/ 2 w 3834"/>
                <a:gd name="T19" fmla="*/ 854 h 3378"/>
                <a:gd name="T20" fmla="*/ 0 w 3834"/>
                <a:gd name="T21" fmla="*/ 855 h 3378"/>
                <a:gd name="T22" fmla="*/ 2 w 3834"/>
                <a:gd name="T23" fmla="*/ 541 h 3378"/>
                <a:gd name="T24" fmla="*/ 14 w 3834"/>
                <a:gd name="T25" fmla="*/ 535 h 3378"/>
                <a:gd name="T26" fmla="*/ 46 w 3834"/>
                <a:gd name="T27" fmla="*/ 524 h 3378"/>
                <a:gd name="T28" fmla="*/ 77 w 3834"/>
                <a:gd name="T29" fmla="*/ 519 h 3378"/>
                <a:gd name="T30" fmla="*/ 87 w 3834"/>
                <a:gd name="T31" fmla="*/ 507 h 3378"/>
                <a:gd name="T32" fmla="*/ 105 w 3834"/>
                <a:gd name="T33" fmla="*/ 484 h 3378"/>
                <a:gd name="T34" fmla="*/ 132 w 3834"/>
                <a:gd name="T35" fmla="*/ 441 h 3378"/>
                <a:gd name="T36" fmla="*/ 134 w 3834"/>
                <a:gd name="T37" fmla="*/ 436 h 3378"/>
                <a:gd name="T38" fmla="*/ 156 w 3834"/>
                <a:gd name="T39" fmla="*/ 392 h 3378"/>
                <a:gd name="T40" fmla="*/ 178 w 3834"/>
                <a:gd name="T41" fmla="*/ 333 h 3378"/>
                <a:gd name="T42" fmla="*/ 197 w 3834"/>
                <a:gd name="T43" fmla="*/ 268 h 3378"/>
                <a:gd name="T44" fmla="*/ 210 w 3834"/>
                <a:gd name="T45" fmla="*/ 196 h 3378"/>
                <a:gd name="T46" fmla="*/ 220 w 3834"/>
                <a:gd name="T47" fmla="*/ 36 h 3378"/>
                <a:gd name="T48" fmla="*/ 251 w 3834"/>
                <a:gd name="T49" fmla="*/ 0 h 3378"/>
                <a:gd name="T50" fmla="*/ 555 w 3834"/>
                <a:gd name="T51" fmla="*/ 28 h 3378"/>
                <a:gd name="T52" fmla="*/ 929 w 3834"/>
                <a:gd name="T53" fmla="*/ 74 h 3378"/>
                <a:gd name="T54" fmla="*/ 991 w 3834"/>
                <a:gd name="T55" fmla="*/ 81 h 3378"/>
                <a:gd name="T56" fmla="*/ 1064 w 3834"/>
                <a:gd name="T57" fmla="*/ 603 h 3378"/>
                <a:gd name="T58" fmla="*/ 622 w 3834"/>
                <a:gd name="T59" fmla="*/ 550 h 3378"/>
                <a:gd name="T60" fmla="*/ 561 w 3834"/>
                <a:gd name="T61" fmla="*/ 202 h 3378"/>
                <a:gd name="T62" fmla="*/ 559 w 3834"/>
                <a:gd name="T63" fmla="*/ 245 h 3378"/>
                <a:gd name="T64" fmla="*/ 555 w 3834"/>
                <a:gd name="T65" fmla="*/ 280 h 3378"/>
                <a:gd name="T66" fmla="*/ 546 w 3834"/>
                <a:gd name="T67" fmla="*/ 334 h 3378"/>
                <a:gd name="T68" fmla="*/ 521 w 3834"/>
                <a:gd name="T69" fmla="*/ 418 h 3378"/>
                <a:gd name="T70" fmla="*/ 482 w 3834"/>
                <a:gd name="T71" fmla="*/ 496 h 3378"/>
                <a:gd name="T72" fmla="*/ 555 w 3834"/>
                <a:gd name="T73" fmla="*/ 542 h 3378"/>
                <a:gd name="T74" fmla="*/ 622 w 3834"/>
                <a:gd name="T75" fmla="*/ 550 h 33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4"/>
                <a:gd name="T115" fmla="*/ 0 h 3378"/>
                <a:gd name="T116" fmla="*/ 3834 w 3834"/>
                <a:gd name="T117" fmla="*/ 3378 h 33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4" h="3378">
                  <a:moveTo>
                    <a:pt x="3833" y="3377"/>
                  </a:moveTo>
                  <a:lnTo>
                    <a:pt x="3349" y="3322"/>
                  </a:lnTo>
                  <a:lnTo>
                    <a:pt x="2903" y="3265"/>
                  </a:lnTo>
                  <a:lnTo>
                    <a:pt x="2903" y="2785"/>
                  </a:lnTo>
                  <a:lnTo>
                    <a:pt x="2001" y="2671"/>
                  </a:lnTo>
                  <a:lnTo>
                    <a:pt x="921" y="2572"/>
                  </a:lnTo>
                  <a:lnTo>
                    <a:pt x="921" y="3052"/>
                  </a:lnTo>
                  <a:lnTo>
                    <a:pt x="904" y="3051"/>
                  </a:lnTo>
                  <a:lnTo>
                    <a:pt x="484" y="3046"/>
                  </a:lnTo>
                  <a:lnTo>
                    <a:pt x="483" y="3046"/>
                  </a:lnTo>
                  <a:lnTo>
                    <a:pt x="312" y="3060"/>
                  </a:lnTo>
                  <a:lnTo>
                    <a:pt x="168" y="3085"/>
                  </a:lnTo>
                  <a:lnTo>
                    <a:pt x="167" y="3085"/>
                  </a:lnTo>
                  <a:lnTo>
                    <a:pt x="52" y="3122"/>
                  </a:lnTo>
                  <a:lnTo>
                    <a:pt x="6" y="3146"/>
                  </a:lnTo>
                  <a:lnTo>
                    <a:pt x="0" y="3150"/>
                  </a:lnTo>
                  <a:lnTo>
                    <a:pt x="0" y="1997"/>
                  </a:lnTo>
                  <a:lnTo>
                    <a:pt x="6" y="1993"/>
                  </a:lnTo>
                  <a:lnTo>
                    <a:pt x="52" y="1969"/>
                  </a:lnTo>
                  <a:lnTo>
                    <a:pt x="167" y="1932"/>
                  </a:lnTo>
                  <a:lnTo>
                    <a:pt x="168" y="1931"/>
                  </a:lnTo>
                  <a:lnTo>
                    <a:pt x="277" y="1912"/>
                  </a:lnTo>
                  <a:lnTo>
                    <a:pt x="312" y="1869"/>
                  </a:lnTo>
                  <a:lnTo>
                    <a:pt x="312" y="1867"/>
                  </a:lnTo>
                  <a:lnTo>
                    <a:pt x="329" y="1850"/>
                  </a:lnTo>
                  <a:lnTo>
                    <a:pt x="380" y="1784"/>
                  </a:lnTo>
                  <a:lnTo>
                    <a:pt x="429" y="1709"/>
                  </a:lnTo>
                  <a:lnTo>
                    <a:pt x="475" y="1626"/>
                  </a:lnTo>
                  <a:lnTo>
                    <a:pt x="484" y="1607"/>
                  </a:lnTo>
                  <a:lnTo>
                    <a:pt x="484" y="1606"/>
                  </a:lnTo>
                  <a:lnTo>
                    <a:pt x="520" y="1538"/>
                  </a:lnTo>
                  <a:lnTo>
                    <a:pt x="563" y="1443"/>
                  </a:lnTo>
                  <a:lnTo>
                    <a:pt x="604" y="1339"/>
                  </a:lnTo>
                  <a:lnTo>
                    <a:pt x="643" y="1228"/>
                  </a:lnTo>
                  <a:lnTo>
                    <a:pt x="678" y="1110"/>
                  </a:lnTo>
                  <a:lnTo>
                    <a:pt x="709" y="986"/>
                  </a:lnTo>
                  <a:lnTo>
                    <a:pt x="735" y="856"/>
                  </a:lnTo>
                  <a:lnTo>
                    <a:pt x="756" y="722"/>
                  </a:lnTo>
                  <a:lnTo>
                    <a:pt x="785" y="437"/>
                  </a:lnTo>
                  <a:lnTo>
                    <a:pt x="794" y="131"/>
                  </a:lnTo>
                  <a:lnTo>
                    <a:pt x="794" y="0"/>
                  </a:lnTo>
                  <a:lnTo>
                    <a:pt x="904" y="1"/>
                  </a:lnTo>
                  <a:lnTo>
                    <a:pt x="2000" y="103"/>
                  </a:lnTo>
                  <a:lnTo>
                    <a:pt x="2001" y="103"/>
                  </a:lnTo>
                  <a:lnTo>
                    <a:pt x="3349" y="272"/>
                  </a:lnTo>
                  <a:lnTo>
                    <a:pt x="3570" y="298"/>
                  </a:lnTo>
                  <a:lnTo>
                    <a:pt x="3570" y="2190"/>
                  </a:lnTo>
                  <a:lnTo>
                    <a:pt x="3833" y="2220"/>
                  </a:lnTo>
                  <a:lnTo>
                    <a:pt x="3833" y="3377"/>
                  </a:lnTo>
                  <a:close/>
                  <a:moveTo>
                    <a:pt x="2241" y="2025"/>
                  </a:moveTo>
                  <a:lnTo>
                    <a:pt x="2241" y="771"/>
                  </a:lnTo>
                  <a:lnTo>
                    <a:pt x="2021" y="743"/>
                  </a:lnTo>
                  <a:lnTo>
                    <a:pt x="2021" y="731"/>
                  </a:lnTo>
                  <a:lnTo>
                    <a:pt x="2015" y="903"/>
                  </a:lnTo>
                  <a:lnTo>
                    <a:pt x="2001" y="1031"/>
                  </a:lnTo>
                  <a:lnTo>
                    <a:pt x="2001" y="1032"/>
                  </a:lnTo>
                  <a:lnTo>
                    <a:pt x="1997" y="1071"/>
                  </a:lnTo>
                  <a:lnTo>
                    <a:pt x="1968" y="1232"/>
                  </a:lnTo>
                  <a:lnTo>
                    <a:pt x="1928" y="1389"/>
                  </a:lnTo>
                  <a:lnTo>
                    <a:pt x="1876" y="1541"/>
                  </a:lnTo>
                  <a:lnTo>
                    <a:pt x="1812" y="1687"/>
                  </a:lnTo>
                  <a:lnTo>
                    <a:pt x="1736" y="1827"/>
                  </a:lnTo>
                  <a:lnTo>
                    <a:pt x="1650" y="1962"/>
                  </a:lnTo>
                  <a:lnTo>
                    <a:pt x="2001" y="1995"/>
                  </a:lnTo>
                  <a:lnTo>
                    <a:pt x="2241" y="202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AutoShape 15"/>
            <p:cNvSpPr>
              <a:spLocks noChangeArrowheads="1"/>
            </p:cNvSpPr>
            <p:nvPr/>
          </p:nvSpPr>
          <p:spPr bwMode="auto">
            <a:xfrm>
              <a:off x="3838" y="391"/>
              <a:ext cx="850" cy="771"/>
            </a:xfrm>
            <a:custGeom>
              <a:avLst/>
              <a:gdLst>
                <a:gd name="T0" fmla="*/ 378 w 3061"/>
                <a:gd name="T1" fmla="*/ 305 h 2843"/>
                <a:gd name="T2" fmla="*/ 403 w 3061"/>
                <a:gd name="T3" fmla="*/ 304 h 2843"/>
                <a:gd name="T4" fmla="*/ 423 w 3061"/>
                <a:gd name="T5" fmla="*/ 299 h 2843"/>
                <a:gd name="T6" fmla="*/ 428 w 3061"/>
                <a:gd name="T7" fmla="*/ 296 h 2843"/>
                <a:gd name="T8" fmla="*/ 440 w 3061"/>
                <a:gd name="T9" fmla="*/ 283 h 2843"/>
                <a:gd name="T10" fmla="*/ 447 w 3061"/>
                <a:gd name="T11" fmla="*/ 267 h 2843"/>
                <a:gd name="T12" fmla="*/ 448 w 3061"/>
                <a:gd name="T13" fmla="*/ 139 h 2843"/>
                <a:gd name="T14" fmla="*/ 453 w 3061"/>
                <a:gd name="T15" fmla="*/ 97 h 2843"/>
                <a:gd name="T16" fmla="*/ 461 w 3061"/>
                <a:gd name="T17" fmla="*/ 79 h 2843"/>
                <a:gd name="T18" fmla="*/ 472 w 3061"/>
                <a:gd name="T19" fmla="*/ 65 h 2843"/>
                <a:gd name="T20" fmla="*/ 486 w 3061"/>
                <a:gd name="T21" fmla="*/ 55 h 2843"/>
                <a:gd name="T22" fmla="*/ 847 w 3061"/>
                <a:gd name="T23" fmla="*/ 75 h 2843"/>
                <a:gd name="T24" fmla="*/ 847 w 3061"/>
                <a:gd name="T25" fmla="*/ 75 h 2843"/>
                <a:gd name="T26" fmla="*/ 831 w 3061"/>
                <a:gd name="T27" fmla="*/ 98 h 2843"/>
                <a:gd name="T28" fmla="*/ 815 w 3061"/>
                <a:gd name="T29" fmla="*/ 137 h 2843"/>
                <a:gd name="T30" fmla="*/ 810 w 3061"/>
                <a:gd name="T31" fmla="*/ 180 h 2843"/>
                <a:gd name="T32" fmla="*/ 809 w 3061"/>
                <a:gd name="T33" fmla="*/ 288 h 2843"/>
                <a:gd name="T34" fmla="*/ 803 w 3061"/>
                <a:gd name="T35" fmla="*/ 306 h 2843"/>
                <a:gd name="T36" fmla="*/ 793 w 3061"/>
                <a:gd name="T37" fmla="*/ 322 h 2843"/>
                <a:gd name="T38" fmla="*/ 778 w 3061"/>
                <a:gd name="T39" fmla="*/ 337 h 2843"/>
                <a:gd name="T40" fmla="*/ 758 w 3061"/>
                <a:gd name="T41" fmla="*/ 349 h 2843"/>
                <a:gd name="T42" fmla="*/ 733 w 3061"/>
                <a:gd name="T43" fmla="*/ 360 h 2843"/>
                <a:gd name="T44" fmla="*/ 697 w 3061"/>
                <a:gd name="T45" fmla="*/ 372 h 2843"/>
                <a:gd name="T46" fmla="*/ 615 w 3061"/>
                <a:gd name="T47" fmla="*/ 392 h 2843"/>
                <a:gd name="T48" fmla="*/ 574 w 3061"/>
                <a:gd name="T49" fmla="*/ 397 h 2843"/>
                <a:gd name="T50" fmla="*/ 535 w 3061"/>
                <a:gd name="T51" fmla="*/ 397 h 2843"/>
                <a:gd name="T52" fmla="*/ 524 w 3061"/>
                <a:gd name="T53" fmla="*/ 394 h 2843"/>
                <a:gd name="T54" fmla="*/ 535 w 3061"/>
                <a:gd name="T55" fmla="*/ 391 h 2843"/>
                <a:gd name="T56" fmla="*/ 550 w 3061"/>
                <a:gd name="T57" fmla="*/ 390 h 2843"/>
                <a:gd name="T58" fmla="*/ 587 w 3061"/>
                <a:gd name="T59" fmla="*/ 395 h 2843"/>
                <a:gd name="T60" fmla="*/ 669 w 3061"/>
                <a:gd name="T61" fmla="*/ 415 h 2843"/>
                <a:gd name="T62" fmla="*/ 723 w 3061"/>
                <a:gd name="T63" fmla="*/ 436 h 2843"/>
                <a:gd name="T64" fmla="*/ 764 w 3061"/>
                <a:gd name="T65" fmla="*/ 460 h 2843"/>
                <a:gd name="T66" fmla="*/ 793 w 3061"/>
                <a:gd name="T67" fmla="*/ 488 h 2843"/>
                <a:gd name="T68" fmla="*/ 808 w 3061"/>
                <a:gd name="T69" fmla="*/ 519 h 2843"/>
                <a:gd name="T70" fmla="*/ 811 w 3061"/>
                <a:gd name="T71" fmla="*/ 660 h 2843"/>
                <a:gd name="T72" fmla="*/ 816 w 3061"/>
                <a:gd name="T73" fmla="*/ 704 h 2843"/>
                <a:gd name="T74" fmla="*/ 833 w 3061"/>
                <a:gd name="T75" fmla="*/ 746 h 2843"/>
                <a:gd name="T76" fmla="*/ 847 w 3061"/>
                <a:gd name="T77" fmla="*/ 767 h 2843"/>
                <a:gd name="T78" fmla="*/ 847 w 3061"/>
                <a:gd name="T79" fmla="*/ 771 h 2843"/>
                <a:gd name="T80" fmla="*/ 476 w 3061"/>
                <a:gd name="T81" fmla="*/ 727 h 2843"/>
                <a:gd name="T82" fmla="*/ 456 w 3061"/>
                <a:gd name="T83" fmla="*/ 693 h 2843"/>
                <a:gd name="T84" fmla="*/ 450 w 3061"/>
                <a:gd name="T85" fmla="*/ 655 h 2843"/>
                <a:gd name="T86" fmla="*/ 448 w 3061"/>
                <a:gd name="T87" fmla="*/ 499 h 2843"/>
                <a:gd name="T88" fmla="*/ 442 w 3061"/>
                <a:gd name="T89" fmla="*/ 481 h 2843"/>
                <a:gd name="T90" fmla="*/ 429 w 3061"/>
                <a:gd name="T91" fmla="*/ 468 h 2843"/>
                <a:gd name="T92" fmla="*/ 423 w 3061"/>
                <a:gd name="T93" fmla="*/ 463 h 2843"/>
                <a:gd name="T94" fmla="*/ 404 w 3061"/>
                <a:gd name="T95" fmla="*/ 454 h 2843"/>
                <a:gd name="T96" fmla="*/ 378 w 3061"/>
                <a:gd name="T97" fmla="*/ 448 h 2843"/>
                <a:gd name="T98" fmla="*/ 9 w 3061"/>
                <a:gd name="T99" fmla="*/ 697 h 2843"/>
                <a:gd name="T100" fmla="*/ 0 w 3061"/>
                <a:gd name="T101" fmla="*/ 0 h 2843"/>
                <a:gd name="T102" fmla="*/ 368 w 3061"/>
                <a:gd name="T103" fmla="*/ 41 h 28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1"/>
                <a:gd name="T157" fmla="*/ 0 h 2843"/>
                <a:gd name="T158" fmla="*/ 3061 w 3061"/>
                <a:gd name="T159" fmla="*/ 2843 h 28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1" h="2843">
                  <a:moveTo>
                    <a:pt x="1326" y="151"/>
                  </a:moveTo>
                  <a:lnTo>
                    <a:pt x="1326" y="1120"/>
                  </a:lnTo>
                  <a:lnTo>
                    <a:pt x="1361" y="1123"/>
                  </a:lnTo>
                  <a:lnTo>
                    <a:pt x="1394" y="1125"/>
                  </a:lnTo>
                  <a:lnTo>
                    <a:pt x="1424" y="1124"/>
                  </a:lnTo>
                  <a:lnTo>
                    <a:pt x="1452" y="1121"/>
                  </a:lnTo>
                  <a:lnTo>
                    <a:pt x="1478" y="1116"/>
                  </a:lnTo>
                  <a:lnTo>
                    <a:pt x="1502" y="1110"/>
                  </a:lnTo>
                  <a:lnTo>
                    <a:pt x="1522" y="1101"/>
                  </a:lnTo>
                  <a:lnTo>
                    <a:pt x="1523" y="1101"/>
                  </a:lnTo>
                  <a:lnTo>
                    <a:pt x="1542" y="1090"/>
                  </a:lnTo>
                  <a:lnTo>
                    <a:pt x="1559" y="1077"/>
                  </a:lnTo>
                  <a:lnTo>
                    <a:pt x="1574" y="1062"/>
                  </a:lnTo>
                  <a:lnTo>
                    <a:pt x="1586" y="1045"/>
                  </a:lnTo>
                  <a:lnTo>
                    <a:pt x="1596" y="1027"/>
                  </a:lnTo>
                  <a:lnTo>
                    <a:pt x="1605" y="1006"/>
                  </a:lnTo>
                  <a:lnTo>
                    <a:pt x="1610" y="983"/>
                  </a:lnTo>
                  <a:lnTo>
                    <a:pt x="1614" y="959"/>
                  </a:lnTo>
                  <a:lnTo>
                    <a:pt x="1615" y="933"/>
                  </a:lnTo>
                  <a:lnTo>
                    <a:pt x="1615" y="511"/>
                  </a:lnTo>
                  <a:lnTo>
                    <a:pt x="1618" y="445"/>
                  </a:lnTo>
                  <a:lnTo>
                    <a:pt x="1625" y="385"/>
                  </a:lnTo>
                  <a:lnTo>
                    <a:pt x="1632" y="359"/>
                  </a:lnTo>
                  <a:lnTo>
                    <a:pt x="1640" y="334"/>
                  </a:lnTo>
                  <a:lnTo>
                    <a:pt x="1649" y="311"/>
                  </a:lnTo>
                  <a:lnTo>
                    <a:pt x="1660" y="290"/>
                  </a:lnTo>
                  <a:lnTo>
                    <a:pt x="1671" y="271"/>
                  </a:lnTo>
                  <a:lnTo>
                    <a:pt x="1684" y="254"/>
                  </a:lnTo>
                  <a:lnTo>
                    <a:pt x="1699" y="238"/>
                  </a:lnTo>
                  <a:lnTo>
                    <a:pt x="1715" y="225"/>
                  </a:lnTo>
                  <a:lnTo>
                    <a:pt x="1732" y="214"/>
                  </a:lnTo>
                  <a:lnTo>
                    <a:pt x="1750" y="204"/>
                  </a:lnTo>
                  <a:lnTo>
                    <a:pt x="1771" y="197"/>
                  </a:lnTo>
                  <a:lnTo>
                    <a:pt x="1792" y="191"/>
                  </a:lnTo>
                  <a:lnTo>
                    <a:pt x="3050" y="275"/>
                  </a:lnTo>
                  <a:lnTo>
                    <a:pt x="3052" y="275"/>
                  </a:lnTo>
                  <a:lnTo>
                    <a:pt x="3050" y="277"/>
                  </a:lnTo>
                  <a:lnTo>
                    <a:pt x="3050" y="278"/>
                  </a:lnTo>
                  <a:lnTo>
                    <a:pt x="3020" y="317"/>
                  </a:lnTo>
                  <a:lnTo>
                    <a:pt x="2993" y="361"/>
                  </a:lnTo>
                  <a:lnTo>
                    <a:pt x="2969" y="408"/>
                  </a:lnTo>
                  <a:lnTo>
                    <a:pt x="2950" y="455"/>
                  </a:lnTo>
                  <a:lnTo>
                    <a:pt x="2935" y="505"/>
                  </a:lnTo>
                  <a:lnTo>
                    <a:pt x="2924" y="556"/>
                  </a:lnTo>
                  <a:lnTo>
                    <a:pt x="2917" y="610"/>
                  </a:lnTo>
                  <a:lnTo>
                    <a:pt x="2916" y="665"/>
                  </a:lnTo>
                  <a:lnTo>
                    <a:pt x="2915" y="1012"/>
                  </a:lnTo>
                  <a:lnTo>
                    <a:pt x="2915" y="1037"/>
                  </a:lnTo>
                  <a:lnTo>
                    <a:pt x="2912" y="1062"/>
                  </a:lnTo>
                  <a:lnTo>
                    <a:pt x="2907" y="1084"/>
                  </a:lnTo>
                  <a:lnTo>
                    <a:pt x="2900" y="1107"/>
                  </a:lnTo>
                  <a:lnTo>
                    <a:pt x="2892" y="1128"/>
                  </a:lnTo>
                  <a:lnTo>
                    <a:pt x="2881" y="1149"/>
                  </a:lnTo>
                  <a:lnTo>
                    <a:pt x="2869" y="1170"/>
                  </a:lnTo>
                  <a:lnTo>
                    <a:pt x="2855" y="1189"/>
                  </a:lnTo>
                  <a:lnTo>
                    <a:pt x="2838" y="1207"/>
                  </a:lnTo>
                  <a:lnTo>
                    <a:pt x="2820" y="1225"/>
                  </a:lnTo>
                  <a:lnTo>
                    <a:pt x="2800" y="1242"/>
                  </a:lnTo>
                  <a:lnTo>
                    <a:pt x="2779" y="1257"/>
                  </a:lnTo>
                  <a:lnTo>
                    <a:pt x="2754" y="1272"/>
                  </a:lnTo>
                  <a:lnTo>
                    <a:pt x="2729" y="1286"/>
                  </a:lnTo>
                  <a:lnTo>
                    <a:pt x="2701" y="1300"/>
                  </a:lnTo>
                  <a:lnTo>
                    <a:pt x="2672" y="1312"/>
                  </a:lnTo>
                  <a:lnTo>
                    <a:pt x="2640" y="1327"/>
                  </a:lnTo>
                  <a:lnTo>
                    <a:pt x="2602" y="1342"/>
                  </a:lnTo>
                  <a:lnTo>
                    <a:pt x="2559" y="1356"/>
                  </a:lnTo>
                  <a:lnTo>
                    <a:pt x="2511" y="1372"/>
                  </a:lnTo>
                  <a:lnTo>
                    <a:pt x="2397" y="1402"/>
                  </a:lnTo>
                  <a:lnTo>
                    <a:pt x="2261" y="1434"/>
                  </a:lnTo>
                  <a:lnTo>
                    <a:pt x="2213" y="1445"/>
                  </a:lnTo>
                  <a:lnTo>
                    <a:pt x="2164" y="1453"/>
                  </a:lnTo>
                  <a:lnTo>
                    <a:pt x="2116" y="1459"/>
                  </a:lnTo>
                  <a:lnTo>
                    <a:pt x="2068" y="1463"/>
                  </a:lnTo>
                  <a:lnTo>
                    <a:pt x="2021" y="1465"/>
                  </a:lnTo>
                  <a:lnTo>
                    <a:pt x="1974" y="1465"/>
                  </a:lnTo>
                  <a:lnTo>
                    <a:pt x="1926" y="1463"/>
                  </a:lnTo>
                  <a:lnTo>
                    <a:pt x="1878" y="1459"/>
                  </a:lnTo>
                  <a:lnTo>
                    <a:pt x="1882" y="1457"/>
                  </a:lnTo>
                  <a:lnTo>
                    <a:pt x="1887" y="1454"/>
                  </a:lnTo>
                  <a:lnTo>
                    <a:pt x="1898" y="1449"/>
                  </a:lnTo>
                  <a:lnTo>
                    <a:pt x="1911" y="1445"/>
                  </a:lnTo>
                  <a:lnTo>
                    <a:pt x="1926" y="1442"/>
                  </a:lnTo>
                  <a:lnTo>
                    <a:pt x="1943" y="1440"/>
                  </a:lnTo>
                  <a:lnTo>
                    <a:pt x="1961" y="1439"/>
                  </a:lnTo>
                  <a:lnTo>
                    <a:pt x="1982" y="1439"/>
                  </a:lnTo>
                  <a:lnTo>
                    <a:pt x="2004" y="1441"/>
                  </a:lnTo>
                  <a:lnTo>
                    <a:pt x="2055" y="1445"/>
                  </a:lnTo>
                  <a:lnTo>
                    <a:pt x="2113" y="1455"/>
                  </a:lnTo>
                  <a:lnTo>
                    <a:pt x="2180" y="1467"/>
                  </a:lnTo>
                  <a:lnTo>
                    <a:pt x="2254" y="1483"/>
                  </a:lnTo>
                  <a:lnTo>
                    <a:pt x="2410" y="1529"/>
                  </a:lnTo>
                  <a:lnTo>
                    <a:pt x="2480" y="1555"/>
                  </a:lnTo>
                  <a:lnTo>
                    <a:pt x="2546" y="1581"/>
                  </a:lnTo>
                  <a:lnTo>
                    <a:pt x="2605" y="1608"/>
                  </a:lnTo>
                  <a:lnTo>
                    <a:pt x="2660" y="1637"/>
                  </a:lnTo>
                  <a:lnTo>
                    <a:pt x="2710" y="1667"/>
                  </a:lnTo>
                  <a:lnTo>
                    <a:pt x="2753" y="1698"/>
                  </a:lnTo>
                  <a:lnTo>
                    <a:pt x="2793" y="1731"/>
                  </a:lnTo>
                  <a:lnTo>
                    <a:pt x="2827" y="1765"/>
                  </a:lnTo>
                  <a:lnTo>
                    <a:pt x="2855" y="1800"/>
                  </a:lnTo>
                  <a:lnTo>
                    <a:pt x="2878" y="1837"/>
                  </a:lnTo>
                  <a:lnTo>
                    <a:pt x="2897" y="1875"/>
                  </a:lnTo>
                  <a:lnTo>
                    <a:pt x="2910" y="1914"/>
                  </a:lnTo>
                  <a:lnTo>
                    <a:pt x="2917" y="1954"/>
                  </a:lnTo>
                  <a:lnTo>
                    <a:pt x="2920" y="1996"/>
                  </a:lnTo>
                  <a:lnTo>
                    <a:pt x="2920" y="2433"/>
                  </a:lnTo>
                  <a:lnTo>
                    <a:pt x="2922" y="2490"/>
                  </a:lnTo>
                  <a:lnTo>
                    <a:pt x="2929" y="2544"/>
                  </a:lnTo>
                  <a:lnTo>
                    <a:pt x="2940" y="2597"/>
                  </a:lnTo>
                  <a:lnTo>
                    <a:pt x="2955" y="2649"/>
                  </a:lnTo>
                  <a:lnTo>
                    <a:pt x="2975" y="2700"/>
                  </a:lnTo>
                  <a:lnTo>
                    <a:pt x="2999" y="2749"/>
                  </a:lnTo>
                  <a:lnTo>
                    <a:pt x="3028" y="2797"/>
                  </a:lnTo>
                  <a:lnTo>
                    <a:pt x="3050" y="2829"/>
                  </a:lnTo>
                  <a:lnTo>
                    <a:pt x="3060" y="2842"/>
                  </a:lnTo>
                  <a:lnTo>
                    <a:pt x="3050" y="2842"/>
                  </a:lnTo>
                  <a:lnTo>
                    <a:pt x="1786" y="2759"/>
                  </a:lnTo>
                  <a:lnTo>
                    <a:pt x="1747" y="2721"/>
                  </a:lnTo>
                  <a:lnTo>
                    <a:pt x="1713" y="2682"/>
                  </a:lnTo>
                  <a:lnTo>
                    <a:pt x="1685" y="2641"/>
                  </a:lnTo>
                  <a:lnTo>
                    <a:pt x="1661" y="2599"/>
                  </a:lnTo>
                  <a:lnTo>
                    <a:pt x="1643" y="2556"/>
                  </a:lnTo>
                  <a:lnTo>
                    <a:pt x="1630" y="2511"/>
                  </a:lnTo>
                  <a:lnTo>
                    <a:pt x="1622" y="2464"/>
                  </a:lnTo>
                  <a:lnTo>
                    <a:pt x="1619" y="2417"/>
                  </a:lnTo>
                  <a:lnTo>
                    <a:pt x="1619" y="1891"/>
                  </a:lnTo>
                  <a:lnTo>
                    <a:pt x="1619" y="1865"/>
                  </a:lnTo>
                  <a:lnTo>
                    <a:pt x="1615" y="1841"/>
                  </a:lnTo>
                  <a:lnTo>
                    <a:pt x="1609" y="1817"/>
                  </a:lnTo>
                  <a:lnTo>
                    <a:pt x="1601" y="1796"/>
                  </a:lnTo>
                  <a:lnTo>
                    <a:pt x="1590" y="1775"/>
                  </a:lnTo>
                  <a:lnTo>
                    <a:pt x="1578" y="1757"/>
                  </a:lnTo>
                  <a:lnTo>
                    <a:pt x="1563" y="1741"/>
                  </a:lnTo>
                  <a:lnTo>
                    <a:pt x="1545" y="1725"/>
                  </a:lnTo>
                  <a:lnTo>
                    <a:pt x="1526" y="1711"/>
                  </a:lnTo>
                  <a:lnTo>
                    <a:pt x="1522" y="1709"/>
                  </a:lnTo>
                  <a:lnTo>
                    <a:pt x="1504" y="1698"/>
                  </a:lnTo>
                  <a:lnTo>
                    <a:pt x="1480" y="1686"/>
                  </a:lnTo>
                  <a:lnTo>
                    <a:pt x="1454" y="1675"/>
                  </a:lnTo>
                  <a:lnTo>
                    <a:pt x="1426" y="1666"/>
                  </a:lnTo>
                  <a:lnTo>
                    <a:pt x="1395" y="1658"/>
                  </a:lnTo>
                  <a:lnTo>
                    <a:pt x="1362" y="1652"/>
                  </a:lnTo>
                  <a:lnTo>
                    <a:pt x="1326" y="1647"/>
                  </a:lnTo>
                  <a:lnTo>
                    <a:pt x="1326" y="2719"/>
                  </a:lnTo>
                  <a:lnTo>
                    <a:pt x="31" y="2571"/>
                  </a:lnTo>
                  <a:lnTo>
                    <a:pt x="0" y="2567"/>
                  </a:lnTo>
                  <a:lnTo>
                    <a:pt x="0" y="0"/>
                  </a:lnTo>
                  <a:lnTo>
                    <a:pt x="31" y="3"/>
                  </a:lnTo>
                  <a:lnTo>
                    <a:pt x="1326" y="151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1" name="AutoShape 16"/>
            <p:cNvSpPr>
              <a:spLocks noChangeArrowheads="1"/>
            </p:cNvSpPr>
            <p:nvPr/>
          </p:nvSpPr>
          <p:spPr bwMode="auto">
            <a:xfrm>
              <a:off x="4565" y="391"/>
              <a:ext cx="879" cy="771"/>
            </a:xfrm>
            <a:custGeom>
              <a:avLst/>
              <a:gdLst>
                <a:gd name="T0" fmla="*/ 879 w 3166"/>
                <a:gd name="T1" fmla="*/ 696 h 2845"/>
                <a:gd name="T2" fmla="*/ 710 w 3166"/>
                <a:gd name="T3" fmla="*/ 736 h 2845"/>
                <a:gd name="T4" fmla="*/ 710 w 3166"/>
                <a:gd name="T5" fmla="*/ 736 h 2845"/>
                <a:gd name="T6" fmla="*/ 555 w 3166"/>
                <a:gd name="T7" fmla="*/ 756 h 2845"/>
                <a:gd name="T8" fmla="*/ 555 w 3166"/>
                <a:gd name="T9" fmla="*/ 392 h 2845"/>
                <a:gd name="T10" fmla="*/ 524 w 3166"/>
                <a:gd name="T11" fmla="*/ 446 h 2845"/>
                <a:gd name="T12" fmla="*/ 524 w 3166"/>
                <a:gd name="T13" fmla="*/ 447 h 2845"/>
                <a:gd name="T14" fmla="*/ 338 w 3166"/>
                <a:gd name="T15" fmla="*/ 770 h 2845"/>
                <a:gd name="T16" fmla="*/ 327 w 3166"/>
                <a:gd name="T17" fmla="*/ 771 h 2845"/>
                <a:gd name="T18" fmla="*/ 327 w 3166"/>
                <a:gd name="T19" fmla="*/ 771 h 2845"/>
                <a:gd name="T20" fmla="*/ 120 w 3166"/>
                <a:gd name="T21" fmla="*/ 769 h 2845"/>
                <a:gd name="T22" fmla="*/ 120 w 3166"/>
                <a:gd name="T23" fmla="*/ 769 h 2845"/>
                <a:gd name="T24" fmla="*/ 0 w 3166"/>
                <a:gd name="T25" fmla="*/ 762 h 2845"/>
                <a:gd name="T26" fmla="*/ 0 w 3166"/>
                <a:gd name="T27" fmla="*/ 66 h 2845"/>
                <a:gd name="T28" fmla="*/ 120 w 3166"/>
                <a:gd name="T29" fmla="*/ 73 h 2845"/>
                <a:gd name="T30" fmla="*/ 120 w 3166"/>
                <a:gd name="T31" fmla="*/ 73 h 2845"/>
                <a:gd name="T32" fmla="*/ 327 w 3166"/>
                <a:gd name="T33" fmla="*/ 75 h 2845"/>
                <a:gd name="T34" fmla="*/ 327 w 3166"/>
                <a:gd name="T35" fmla="*/ 75 h 2845"/>
                <a:gd name="T36" fmla="*/ 330 w 3166"/>
                <a:gd name="T37" fmla="*/ 75 h 2845"/>
                <a:gd name="T38" fmla="*/ 330 w 3166"/>
                <a:gd name="T39" fmla="*/ 436 h 2845"/>
                <a:gd name="T40" fmla="*/ 524 w 3166"/>
                <a:gd name="T41" fmla="*/ 94 h 2845"/>
                <a:gd name="T42" fmla="*/ 524 w 3166"/>
                <a:gd name="T43" fmla="*/ 94 h 2845"/>
                <a:gd name="T44" fmla="*/ 542 w 3166"/>
                <a:gd name="T45" fmla="*/ 62 h 2845"/>
                <a:gd name="T46" fmla="*/ 710 w 3166"/>
                <a:gd name="T47" fmla="*/ 40 h 2845"/>
                <a:gd name="T48" fmla="*/ 710 w 3166"/>
                <a:gd name="T49" fmla="*/ 40 h 2845"/>
                <a:gd name="T50" fmla="*/ 879 w 3166"/>
                <a:gd name="T51" fmla="*/ 0 h 2845"/>
                <a:gd name="T52" fmla="*/ 879 w 3166"/>
                <a:gd name="T53" fmla="*/ 696 h 28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66"/>
                <a:gd name="T82" fmla="*/ 0 h 2845"/>
                <a:gd name="T83" fmla="*/ 3166 w 3166"/>
                <a:gd name="T84" fmla="*/ 2845 h 28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66" h="2845">
                  <a:moveTo>
                    <a:pt x="3165" y="2568"/>
                  </a:moveTo>
                  <a:lnTo>
                    <a:pt x="2556" y="2716"/>
                  </a:lnTo>
                  <a:lnTo>
                    <a:pt x="1998" y="2791"/>
                  </a:lnTo>
                  <a:lnTo>
                    <a:pt x="1998" y="1445"/>
                  </a:lnTo>
                  <a:lnTo>
                    <a:pt x="1889" y="1647"/>
                  </a:lnTo>
                  <a:lnTo>
                    <a:pt x="1889" y="1648"/>
                  </a:lnTo>
                  <a:lnTo>
                    <a:pt x="1218" y="2842"/>
                  </a:lnTo>
                  <a:lnTo>
                    <a:pt x="1177" y="2844"/>
                  </a:lnTo>
                  <a:lnTo>
                    <a:pt x="433" y="2839"/>
                  </a:lnTo>
                  <a:lnTo>
                    <a:pt x="0" y="2810"/>
                  </a:lnTo>
                  <a:lnTo>
                    <a:pt x="0" y="242"/>
                  </a:lnTo>
                  <a:lnTo>
                    <a:pt x="433" y="271"/>
                  </a:lnTo>
                  <a:lnTo>
                    <a:pt x="1177" y="275"/>
                  </a:lnTo>
                  <a:lnTo>
                    <a:pt x="1188" y="275"/>
                  </a:lnTo>
                  <a:lnTo>
                    <a:pt x="1188" y="1610"/>
                  </a:lnTo>
                  <a:lnTo>
                    <a:pt x="1889" y="348"/>
                  </a:lnTo>
                  <a:lnTo>
                    <a:pt x="1889" y="347"/>
                  </a:lnTo>
                  <a:lnTo>
                    <a:pt x="1952" y="229"/>
                  </a:lnTo>
                  <a:lnTo>
                    <a:pt x="2556" y="147"/>
                  </a:lnTo>
                  <a:lnTo>
                    <a:pt x="3165" y="0"/>
                  </a:lnTo>
                  <a:lnTo>
                    <a:pt x="3165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Text Box 17"/>
            <p:cNvSpPr txBox="1">
              <a:spLocks noChangeArrowheads="1"/>
            </p:cNvSpPr>
            <p:nvPr/>
          </p:nvSpPr>
          <p:spPr bwMode="auto">
            <a:xfrm>
              <a:off x="-749" y="-153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Ctr="1"/>
            <a:lstStyle/>
            <a:p>
              <a:pPr>
                <a:lnSpc>
                  <a:spcPct val="102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4800" b="1">
                  <a:solidFill>
                    <a:srgbClr val="000000"/>
                  </a:solidFill>
                </a:rPr>
                <a:t>Загадки</a:t>
              </a:r>
            </a:p>
          </p:txBody>
        </p:sp>
      </p:grpSp>
      <p:sp>
        <p:nvSpPr>
          <p:cNvPr id="30723" name="Rectangle 18"/>
          <p:cNvSpPr>
            <a:spLocks noChangeArrowheads="1"/>
          </p:cNvSpPr>
          <p:nvPr/>
        </p:nvSpPr>
        <p:spPr bwMode="auto">
          <a:xfrm>
            <a:off x="1692275" y="2420938"/>
            <a:ext cx="6030913" cy="338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FFFF00"/>
                </a:solidFill>
              </a:rPr>
              <a:t>Черный жилет,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FFFF00"/>
                </a:solidFill>
              </a:rPr>
              <a:t>Красный берет.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FFFF00"/>
                </a:solidFill>
              </a:rPr>
              <a:t>Нос, как топор,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FFFF00"/>
                </a:solidFill>
              </a:rPr>
              <a:t>Хвост, как упор</a:t>
            </a:r>
            <a:r>
              <a:rPr lang="ru-RU" sz="5400" i="1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7338" y="404813"/>
            <a:ext cx="8856662" cy="24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0000"/>
                </a:solidFill>
              </a:rPr>
              <a:t>   </a:t>
            </a:r>
            <a:r>
              <a:rPr lang="ru-RU" sz="5400" b="1">
                <a:solidFill>
                  <a:srgbClr val="FFFF00"/>
                </a:solidFill>
              </a:rPr>
              <a:t>РАЗДЕЛИМ ПТИЦ  НА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400" b="1">
              <a:solidFill>
                <a:srgbClr val="FFFF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FFFF00"/>
                </a:solidFill>
              </a:rPr>
              <a:t>ПЕРЕЛЕТНЫХ И ЗИМУЮЩИХ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r="10559" b="10506"/>
          <a:stretch>
            <a:fillRect/>
          </a:stretch>
        </p:blipFill>
        <p:spPr bwMode="auto">
          <a:xfrm>
            <a:off x="1116013" y="325438"/>
            <a:ext cx="6335712" cy="633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-541338" y="0"/>
            <a:ext cx="8710613" cy="1984375"/>
            <a:chOff x="-341" y="0"/>
            <a:chExt cx="5487" cy="1250"/>
          </a:xfrm>
        </p:grpSpPr>
        <p:grpSp>
          <p:nvGrpSpPr>
            <p:cNvPr id="32772" name="Group 2"/>
            <p:cNvGrpSpPr>
              <a:grpSpLocks/>
            </p:cNvGrpSpPr>
            <p:nvPr/>
          </p:nvGrpSpPr>
          <p:grpSpPr bwMode="auto">
            <a:xfrm>
              <a:off x="668" y="221"/>
              <a:ext cx="4478" cy="966"/>
              <a:chOff x="668" y="221"/>
              <a:chExt cx="4478" cy="966"/>
            </a:xfrm>
          </p:grpSpPr>
          <p:sp>
            <p:nvSpPr>
              <p:cNvPr id="32781" name="AutoShape 3"/>
              <p:cNvSpPr>
                <a:spLocks noChangeArrowheads="1"/>
              </p:cNvSpPr>
              <p:nvPr/>
            </p:nvSpPr>
            <p:spPr bwMode="auto">
              <a:xfrm>
                <a:off x="668" y="221"/>
                <a:ext cx="735" cy="796"/>
              </a:xfrm>
              <a:custGeom>
                <a:avLst/>
                <a:gdLst>
                  <a:gd name="T0" fmla="*/ 655 w 3021"/>
                  <a:gd name="T1" fmla="*/ 354 h 3262"/>
                  <a:gd name="T2" fmla="*/ 689 w 3021"/>
                  <a:gd name="T3" fmla="*/ 376 h 3262"/>
                  <a:gd name="T4" fmla="*/ 714 w 3021"/>
                  <a:gd name="T5" fmla="*/ 408 h 3262"/>
                  <a:gd name="T6" fmla="*/ 732 w 3021"/>
                  <a:gd name="T7" fmla="*/ 488 h 3262"/>
                  <a:gd name="T8" fmla="*/ 730 w 3021"/>
                  <a:gd name="T9" fmla="*/ 606 h 3262"/>
                  <a:gd name="T10" fmla="*/ 700 w 3021"/>
                  <a:gd name="T11" fmla="*/ 683 h 3262"/>
                  <a:gd name="T12" fmla="*/ 664 w 3021"/>
                  <a:gd name="T13" fmla="*/ 718 h 3262"/>
                  <a:gd name="T14" fmla="*/ 581 w 3021"/>
                  <a:gd name="T15" fmla="*/ 758 h 3262"/>
                  <a:gd name="T16" fmla="*/ 483 w 3021"/>
                  <a:gd name="T17" fmla="*/ 777 h 3262"/>
                  <a:gd name="T18" fmla="*/ 367 w 3021"/>
                  <a:gd name="T19" fmla="*/ 790 h 3262"/>
                  <a:gd name="T20" fmla="*/ 265 w 3021"/>
                  <a:gd name="T21" fmla="*/ 795 h 3262"/>
                  <a:gd name="T22" fmla="*/ 148 w 3021"/>
                  <a:gd name="T23" fmla="*/ 788 h 3262"/>
                  <a:gd name="T24" fmla="*/ 82 w 3021"/>
                  <a:gd name="T25" fmla="*/ 776 h 3262"/>
                  <a:gd name="T26" fmla="*/ 38 w 3021"/>
                  <a:gd name="T27" fmla="*/ 752 h 3262"/>
                  <a:gd name="T28" fmla="*/ 20 w 3021"/>
                  <a:gd name="T29" fmla="*/ 728 h 3262"/>
                  <a:gd name="T30" fmla="*/ 1 w 3021"/>
                  <a:gd name="T31" fmla="*/ 641 h 3262"/>
                  <a:gd name="T32" fmla="*/ 310 w 3021"/>
                  <a:gd name="T33" fmla="*/ 466 h 3262"/>
                  <a:gd name="T34" fmla="*/ 324 w 3021"/>
                  <a:gd name="T35" fmla="*/ 632 h 3262"/>
                  <a:gd name="T36" fmla="*/ 328 w 3021"/>
                  <a:gd name="T37" fmla="*/ 649 h 3262"/>
                  <a:gd name="T38" fmla="*/ 334 w 3021"/>
                  <a:gd name="T39" fmla="*/ 653 h 3262"/>
                  <a:gd name="T40" fmla="*/ 343 w 3021"/>
                  <a:gd name="T41" fmla="*/ 657 h 3262"/>
                  <a:gd name="T42" fmla="*/ 367 w 3021"/>
                  <a:gd name="T43" fmla="*/ 657 h 3262"/>
                  <a:gd name="T44" fmla="*/ 384 w 3021"/>
                  <a:gd name="T45" fmla="*/ 653 h 3262"/>
                  <a:gd name="T46" fmla="*/ 394 w 3021"/>
                  <a:gd name="T47" fmla="*/ 647 h 3262"/>
                  <a:gd name="T48" fmla="*/ 400 w 3021"/>
                  <a:gd name="T49" fmla="*/ 638 h 3262"/>
                  <a:gd name="T50" fmla="*/ 406 w 3021"/>
                  <a:gd name="T51" fmla="*/ 592 h 3262"/>
                  <a:gd name="T52" fmla="*/ 405 w 3021"/>
                  <a:gd name="T53" fmla="*/ 484 h 3262"/>
                  <a:gd name="T54" fmla="*/ 395 w 3021"/>
                  <a:gd name="T55" fmla="*/ 457 h 3262"/>
                  <a:gd name="T56" fmla="*/ 385 w 3021"/>
                  <a:gd name="T57" fmla="*/ 447 h 3262"/>
                  <a:gd name="T58" fmla="*/ 364 w 3021"/>
                  <a:gd name="T59" fmla="*/ 437 h 3262"/>
                  <a:gd name="T60" fmla="*/ 310 w 3021"/>
                  <a:gd name="T61" fmla="*/ 432 h 3262"/>
                  <a:gd name="T62" fmla="*/ 225 w 3021"/>
                  <a:gd name="T63" fmla="*/ 315 h 3262"/>
                  <a:gd name="T64" fmla="*/ 359 w 3021"/>
                  <a:gd name="T65" fmla="*/ 298 h 3262"/>
                  <a:gd name="T66" fmla="*/ 378 w 3021"/>
                  <a:gd name="T67" fmla="*/ 292 h 3262"/>
                  <a:gd name="T68" fmla="*/ 388 w 3021"/>
                  <a:gd name="T69" fmla="*/ 286 h 3262"/>
                  <a:gd name="T70" fmla="*/ 397 w 3021"/>
                  <a:gd name="T71" fmla="*/ 276 h 3262"/>
                  <a:gd name="T72" fmla="*/ 404 w 3021"/>
                  <a:gd name="T73" fmla="*/ 256 h 3262"/>
                  <a:gd name="T74" fmla="*/ 406 w 3021"/>
                  <a:gd name="T75" fmla="*/ 178 h 3262"/>
                  <a:gd name="T76" fmla="*/ 400 w 3021"/>
                  <a:gd name="T77" fmla="*/ 148 h 3262"/>
                  <a:gd name="T78" fmla="*/ 395 w 3021"/>
                  <a:gd name="T79" fmla="*/ 141 h 3262"/>
                  <a:gd name="T80" fmla="*/ 387 w 3021"/>
                  <a:gd name="T81" fmla="*/ 136 h 3262"/>
                  <a:gd name="T82" fmla="*/ 374 w 3021"/>
                  <a:gd name="T83" fmla="*/ 134 h 3262"/>
                  <a:gd name="T84" fmla="*/ 348 w 3021"/>
                  <a:gd name="T85" fmla="*/ 136 h 3262"/>
                  <a:gd name="T86" fmla="*/ 338 w 3021"/>
                  <a:gd name="T87" fmla="*/ 140 h 3262"/>
                  <a:gd name="T88" fmla="*/ 331 w 3021"/>
                  <a:gd name="T89" fmla="*/ 145 h 3262"/>
                  <a:gd name="T90" fmla="*/ 326 w 3021"/>
                  <a:gd name="T91" fmla="*/ 157 h 3262"/>
                  <a:gd name="T92" fmla="*/ 322 w 3021"/>
                  <a:gd name="T93" fmla="*/ 266 h 3262"/>
                  <a:gd name="T94" fmla="*/ 0 w 3021"/>
                  <a:gd name="T95" fmla="*/ 325 h 3262"/>
                  <a:gd name="T96" fmla="*/ 11 w 3021"/>
                  <a:gd name="T97" fmla="*/ 175 h 3262"/>
                  <a:gd name="T98" fmla="*/ 38 w 3021"/>
                  <a:gd name="T99" fmla="*/ 123 h 3262"/>
                  <a:gd name="T100" fmla="*/ 82 w 3021"/>
                  <a:gd name="T101" fmla="*/ 81 h 3262"/>
                  <a:gd name="T102" fmla="*/ 148 w 3021"/>
                  <a:gd name="T103" fmla="*/ 42 h 3262"/>
                  <a:gd name="T104" fmla="*/ 296 w 3021"/>
                  <a:gd name="T105" fmla="*/ 6 h 3262"/>
                  <a:gd name="T106" fmla="*/ 441 w 3021"/>
                  <a:gd name="T107" fmla="*/ 0 h 3262"/>
                  <a:gd name="T108" fmla="*/ 561 w 3021"/>
                  <a:gd name="T109" fmla="*/ 16 h 3262"/>
                  <a:gd name="T110" fmla="*/ 631 w 3021"/>
                  <a:gd name="T111" fmla="*/ 43 h 3262"/>
                  <a:gd name="T112" fmla="*/ 664 w 3021"/>
                  <a:gd name="T113" fmla="*/ 67 h 3262"/>
                  <a:gd name="T114" fmla="*/ 697 w 3021"/>
                  <a:gd name="T115" fmla="*/ 107 h 3262"/>
                  <a:gd name="T116" fmla="*/ 718 w 3021"/>
                  <a:gd name="T117" fmla="*/ 158 h 3262"/>
                  <a:gd name="T118" fmla="*/ 719 w 3021"/>
                  <a:gd name="T119" fmla="*/ 248 h 3262"/>
                  <a:gd name="T120" fmla="*/ 700 w 3021"/>
                  <a:gd name="T121" fmla="*/ 290 h 3262"/>
                  <a:gd name="T122" fmla="*/ 676 w 3021"/>
                  <a:gd name="T123" fmla="*/ 311 h 3262"/>
                  <a:gd name="T124" fmla="*/ 642 w 3021"/>
                  <a:gd name="T125" fmla="*/ 327 h 32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21"/>
                  <a:gd name="T190" fmla="*/ 0 h 3262"/>
                  <a:gd name="T191" fmla="*/ 3021 w 3021"/>
                  <a:gd name="T192" fmla="*/ 3262 h 32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21" h="3262">
                    <a:moveTo>
                      <a:pt x="2458" y="1389"/>
                    </a:moveTo>
                    <a:lnTo>
                      <a:pt x="2522" y="1400"/>
                    </a:lnTo>
                    <a:lnTo>
                      <a:pt x="2582" y="1414"/>
                    </a:lnTo>
                    <a:lnTo>
                      <a:pt x="2639" y="1430"/>
                    </a:lnTo>
                    <a:lnTo>
                      <a:pt x="2692" y="1451"/>
                    </a:lnTo>
                    <a:lnTo>
                      <a:pt x="2731" y="1470"/>
                    </a:lnTo>
                    <a:lnTo>
                      <a:pt x="2742" y="1476"/>
                    </a:lnTo>
                    <a:lnTo>
                      <a:pt x="2788" y="1506"/>
                    </a:lnTo>
                    <a:lnTo>
                      <a:pt x="2830" y="1539"/>
                    </a:lnTo>
                    <a:lnTo>
                      <a:pt x="2870" y="1576"/>
                    </a:lnTo>
                    <a:lnTo>
                      <a:pt x="2888" y="1597"/>
                    </a:lnTo>
                    <a:lnTo>
                      <a:pt x="2905" y="1619"/>
                    </a:lnTo>
                    <a:lnTo>
                      <a:pt x="2920" y="1645"/>
                    </a:lnTo>
                    <a:lnTo>
                      <a:pt x="2935" y="1674"/>
                    </a:lnTo>
                    <a:lnTo>
                      <a:pt x="2949" y="1705"/>
                    </a:lnTo>
                    <a:lnTo>
                      <a:pt x="2961" y="1739"/>
                    </a:lnTo>
                    <a:lnTo>
                      <a:pt x="2982" y="1815"/>
                    </a:lnTo>
                    <a:lnTo>
                      <a:pt x="2998" y="1902"/>
                    </a:lnTo>
                    <a:lnTo>
                      <a:pt x="3010" y="2000"/>
                    </a:lnTo>
                    <a:lnTo>
                      <a:pt x="3018" y="2109"/>
                    </a:lnTo>
                    <a:lnTo>
                      <a:pt x="3020" y="2228"/>
                    </a:lnTo>
                    <a:lnTo>
                      <a:pt x="3018" y="2318"/>
                    </a:lnTo>
                    <a:lnTo>
                      <a:pt x="3011" y="2403"/>
                    </a:lnTo>
                    <a:lnTo>
                      <a:pt x="2999" y="2482"/>
                    </a:lnTo>
                    <a:lnTo>
                      <a:pt x="2984" y="2556"/>
                    </a:lnTo>
                    <a:lnTo>
                      <a:pt x="2964" y="2625"/>
                    </a:lnTo>
                    <a:lnTo>
                      <a:pt x="2939" y="2689"/>
                    </a:lnTo>
                    <a:lnTo>
                      <a:pt x="2909" y="2747"/>
                    </a:lnTo>
                    <a:lnTo>
                      <a:pt x="2876" y="2800"/>
                    </a:lnTo>
                    <a:lnTo>
                      <a:pt x="2837" y="2849"/>
                    </a:lnTo>
                    <a:lnTo>
                      <a:pt x="2792" y="2894"/>
                    </a:lnTo>
                    <a:lnTo>
                      <a:pt x="2741" y="2935"/>
                    </a:lnTo>
                    <a:lnTo>
                      <a:pt x="2731" y="2940"/>
                    </a:lnTo>
                    <a:lnTo>
                      <a:pt x="2731" y="2941"/>
                    </a:lnTo>
                    <a:lnTo>
                      <a:pt x="2682" y="2975"/>
                    </a:lnTo>
                    <a:lnTo>
                      <a:pt x="2617" y="3013"/>
                    </a:lnTo>
                    <a:lnTo>
                      <a:pt x="2547" y="3048"/>
                    </a:lnTo>
                    <a:lnTo>
                      <a:pt x="2470" y="3079"/>
                    </a:lnTo>
                    <a:lnTo>
                      <a:pt x="2387" y="3107"/>
                    </a:lnTo>
                    <a:lnTo>
                      <a:pt x="2298" y="3132"/>
                    </a:lnTo>
                    <a:lnTo>
                      <a:pt x="2202" y="3153"/>
                    </a:lnTo>
                    <a:lnTo>
                      <a:pt x="2101" y="3171"/>
                    </a:lnTo>
                    <a:lnTo>
                      <a:pt x="1993" y="3185"/>
                    </a:lnTo>
                    <a:lnTo>
                      <a:pt x="1987" y="3185"/>
                    </a:lnTo>
                    <a:lnTo>
                      <a:pt x="1881" y="3203"/>
                    </a:lnTo>
                    <a:lnTo>
                      <a:pt x="1762" y="3218"/>
                    </a:lnTo>
                    <a:lnTo>
                      <a:pt x="1638" y="3230"/>
                    </a:lnTo>
                    <a:lnTo>
                      <a:pt x="1508" y="3239"/>
                    </a:lnTo>
                    <a:lnTo>
                      <a:pt x="1361" y="3244"/>
                    </a:lnTo>
                    <a:lnTo>
                      <a:pt x="1275" y="3245"/>
                    </a:lnTo>
                    <a:lnTo>
                      <a:pt x="1222" y="3251"/>
                    </a:lnTo>
                    <a:lnTo>
                      <a:pt x="1091" y="3258"/>
                    </a:lnTo>
                    <a:lnTo>
                      <a:pt x="969" y="3261"/>
                    </a:lnTo>
                    <a:lnTo>
                      <a:pt x="855" y="3258"/>
                    </a:lnTo>
                    <a:lnTo>
                      <a:pt x="748" y="3251"/>
                    </a:lnTo>
                    <a:lnTo>
                      <a:pt x="649" y="3238"/>
                    </a:lnTo>
                    <a:lnTo>
                      <a:pt x="608" y="3230"/>
                    </a:lnTo>
                    <a:lnTo>
                      <a:pt x="559" y="3226"/>
                    </a:lnTo>
                    <a:lnTo>
                      <a:pt x="478" y="3214"/>
                    </a:lnTo>
                    <a:lnTo>
                      <a:pt x="402" y="3198"/>
                    </a:lnTo>
                    <a:lnTo>
                      <a:pt x="336" y="3179"/>
                    </a:lnTo>
                    <a:lnTo>
                      <a:pt x="276" y="3155"/>
                    </a:lnTo>
                    <a:lnTo>
                      <a:pt x="223" y="3128"/>
                    </a:lnTo>
                    <a:lnTo>
                      <a:pt x="199" y="3114"/>
                    </a:lnTo>
                    <a:lnTo>
                      <a:pt x="177" y="3098"/>
                    </a:lnTo>
                    <a:lnTo>
                      <a:pt x="157" y="3082"/>
                    </a:lnTo>
                    <a:lnTo>
                      <a:pt x="139" y="3064"/>
                    </a:lnTo>
                    <a:lnTo>
                      <a:pt x="123" y="3045"/>
                    </a:lnTo>
                    <a:lnTo>
                      <a:pt x="109" y="3026"/>
                    </a:lnTo>
                    <a:lnTo>
                      <a:pt x="95" y="3005"/>
                    </a:lnTo>
                    <a:lnTo>
                      <a:pt x="83" y="2982"/>
                    </a:lnTo>
                    <a:lnTo>
                      <a:pt x="61" y="2929"/>
                    </a:lnTo>
                    <a:lnTo>
                      <a:pt x="42" y="2867"/>
                    </a:lnTo>
                    <a:lnTo>
                      <a:pt x="27" y="2796"/>
                    </a:lnTo>
                    <a:lnTo>
                      <a:pt x="15" y="2717"/>
                    </a:lnTo>
                    <a:lnTo>
                      <a:pt x="6" y="2628"/>
                    </a:lnTo>
                    <a:lnTo>
                      <a:pt x="0" y="2424"/>
                    </a:lnTo>
                    <a:lnTo>
                      <a:pt x="0" y="2146"/>
                    </a:lnTo>
                    <a:lnTo>
                      <a:pt x="608" y="1998"/>
                    </a:lnTo>
                    <a:lnTo>
                      <a:pt x="1275" y="1909"/>
                    </a:lnTo>
                    <a:lnTo>
                      <a:pt x="1325" y="1906"/>
                    </a:lnTo>
                    <a:lnTo>
                      <a:pt x="1325" y="2437"/>
                    </a:lnTo>
                    <a:lnTo>
                      <a:pt x="1326" y="2522"/>
                    </a:lnTo>
                    <a:lnTo>
                      <a:pt x="1331" y="2588"/>
                    </a:lnTo>
                    <a:lnTo>
                      <a:pt x="1335" y="2614"/>
                    </a:lnTo>
                    <a:lnTo>
                      <a:pt x="1340" y="2635"/>
                    </a:lnTo>
                    <a:lnTo>
                      <a:pt x="1343" y="2644"/>
                    </a:lnTo>
                    <a:lnTo>
                      <a:pt x="1346" y="2651"/>
                    </a:lnTo>
                    <a:lnTo>
                      <a:pt x="1350" y="2658"/>
                    </a:lnTo>
                    <a:lnTo>
                      <a:pt x="1353" y="2663"/>
                    </a:lnTo>
                    <a:lnTo>
                      <a:pt x="1357" y="2667"/>
                    </a:lnTo>
                    <a:lnTo>
                      <a:pt x="1361" y="2671"/>
                    </a:lnTo>
                    <a:lnTo>
                      <a:pt x="1366" y="2675"/>
                    </a:lnTo>
                    <a:lnTo>
                      <a:pt x="1371" y="2678"/>
                    </a:lnTo>
                    <a:lnTo>
                      <a:pt x="1377" y="2682"/>
                    </a:lnTo>
                    <a:lnTo>
                      <a:pt x="1384" y="2684"/>
                    </a:lnTo>
                    <a:lnTo>
                      <a:pt x="1391" y="2687"/>
                    </a:lnTo>
                    <a:lnTo>
                      <a:pt x="1399" y="2689"/>
                    </a:lnTo>
                    <a:lnTo>
                      <a:pt x="1408" y="2691"/>
                    </a:lnTo>
                    <a:lnTo>
                      <a:pt x="1416" y="2692"/>
                    </a:lnTo>
                    <a:lnTo>
                      <a:pt x="1436" y="2694"/>
                    </a:lnTo>
                    <a:lnTo>
                      <a:pt x="1458" y="2695"/>
                    </a:lnTo>
                    <a:lnTo>
                      <a:pt x="1483" y="2694"/>
                    </a:lnTo>
                    <a:lnTo>
                      <a:pt x="1510" y="2692"/>
                    </a:lnTo>
                    <a:lnTo>
                      <a:pt x="1535" y="2688"/>
                    </a:lnTo>
                    <a:lnTo>
                      <a:pt x="1547" y="2685"/>
                    </a:lnTo>
                    <a:lnTo>
                      <a:pt x="1558" y="2682"/>
                    </a:lnTo>
                    <a:lnTo>
                      <a:pt x="1569" y="2680"/>
                    </a:lnTo>
                    <a:lnTo>
                      <a:pt x="1578" y="2676"/>
                    </a:lnTo>
                    <a:lnTo>
                      <a:pt x="1588" y="2672"/>
                    </a:lnTo>
                    <a:lnTo>
                      <a:pt x="1596" y="2668"/>
                    </a:lnTo>
                    <a:lnTo>
                      <a:pt x="1605" y="2663"/>
                    </a:lnTo>
                    <a:lnTo>
                      <a:pt x="1612" y="2657"/>
                    </a:lnTo>
                    <a:lnTo>
                      <a:pt x="1618" y="2651"/>
                    </a:lnTo>
                    <a:lnTo>
                      <a:pt x="1624" y="2646"/>
                    </a:lnTo>
                    <a:lnTo>
                      <a:pt x="1630" y="2640"/>
                    </a:lnTo>
                    <a:lnTo>
                      <a:pt x="1635" y="2633"/>
                    </a:lnTo>
                    <a:lnTo>
                      <a:pt x="1640" y="2625"/>
                    </a:lnTo>
                    <a:lnTo>
                      <a:pt x="1644" y="2615"/>
                    </a:lnTo>
                    <a:lnTo>
                      <a:pt x="1648" y="2604"/>
                    </a:lnTo>
                    <a:lnTo>
                      <a:pt x="1651" y="2591"/>
                    </a:lnTo>
                    <a:lnTo>
                      <a:pt x="1658" y="2560"/>
                    </a:lnTo>
                    <a:lnTo>
                      <a:pt x="1662" y="2522"/>
                    </a:lnTo>
                    <a:lnTo>
                      <a:pt x="1669" y="2426"/>
                    </a:lnTo>
                    <a:lnTo>
                      <a:pt x="1671" y="2302"/>
                    </a:lnTo>
                    <a:lnTo>
                      <a:pt x="1671" y="2091"/>
                    </a:lnTo>
                    <a:lnTo>
                      <a:pt x="1670" y="2052"/>
                    </a:lnTo>
                    <a:lnTo>
                      <a:pt x="1667" y="2017"/>
                    </a:lnTo>
                    <a:lnTo>
                      <a:pt x="1663" y="1983"/>
                    </a:lnTo>
                    <a:lnTo>
                      <a:pt x="1658" y="1953"/>
                    </a:lnTo>
                    <a:lnTo>
                      <a:pt x="1650" y="1925"/>
                    </a:lnTo>
                    <a:lnTo>
                      <a:pt x="1640" y="1901"/>
                    </a:lnTo>
                    <a:lnTo>
                      <a:pt x="1628" y="1880"/>
                    </a:lnTo>
                    <a:lnTo>
                      <a:pt x="1622" y="1871"/>
                    </a:lnTo>
                    <a:lnTo>
                      <a:pt x="1616" y="1862"/>
                    </a:lnTo>
                    <a:lnTo>
                      <a:pt x="1609" y="1854"/>
                    </a:lnTo>
                    <a:lnTo>
                      <a:pt x="1601" y="1846"/>
                    </a:lnTo>
                    <a:lnTo>
                      <a:pt x="1592" y="1839"/>
                    </a:lnTo>
                    <a:lnTo>
                      <a:pt x="1584" y="1831"/>
                    </a:lnTo>
                    <a:lnTo>
                      <a:pt x="1575" y="1825"/>
                    </a:lnTo>
                    <a:lnTo>
                      <a:pt x="1565" y="1819"/>
                    </a:lnTo>
                    <a:lnTo>
                      <a:pt x="1545" y="1808"/>
                    </a:lnTo>
                    <a:lnTo>
                      <a:pt x="1523" y="1798"/>
                    </a:lnTo>
                    <a:lnTo>
                      <a:pt x="1498" y="1790"/>
                    </a:lnTo>
                    <a:lnTo>
                      <a:pt x="1472" y="1784"/>
                    </a:lnTo>
                    <a:lnTo>
                      <a:pt x="1445" y="1778"/>
                    </a:lnTo>
                    <a:lnTo>
                      <a:pt x="1411" y="1775"/>
                    </a:lnTo>
                    <a:lnTo>
                      <a:pt x="1369" y="1772"/>
                    </a:lnTo>
                    <a:lnTo>
                      <a:pt x="1275" y="1770"/>
                    </a:lnTo>
                    <a:lnTo>
                      <a:pt x="1257" y="1772"/>
                    </a:lnTo>
                    <a:lnTo>
                      <a:pt x="1110" y="1785"/>
                    </a:lnTo>
                    <a:lnTo>
                      <a:pt x="926" y="1807"/>
                    </a:lnTo>
                    <a:lnTo>
                      <a:pt x="926" y="1290"/>
                    </a:lnTo>
                    <a:lnTo>
                      <a:pt x="1275" y="1240"/>
                    </a:lnTo>
                    <a:lnTo>
                      <a:pt x="1313" y="1238"/>
                    </a:lnTo>
                    <a:lnTo>
                      <a:pt x="1433" y="1225"/>
                    </a:lnTo>
                    <a:lnTo>
                      <a:pt x="1474" y="1220"/>
                    </a:lnTo>
                    <a:lnTo>
                      <a:pt x="1490" y="1217"/>
                    </a:lnTo>
                    <a:lnTo>
                      <a:pt x="1502" y="1214"/>
                    </a:lnTo>
                    <a:lnTo>
                      <a:pt x="1524" y="1208"/>
                    </a:lnTo>
                    <a:lnTo>
                      <a:pt x="1543" y="1201"/>
                    </a:lnTo>
                    <a:lnTo>
                      <a:pt x="1553" y="1196"/>
                    </a:lnTo>
                    <a:lnTo>
                      <a:pt x="1562" y="1192"/>
                    </a:lnTo>
                    <a:lnTo>
                      <a:pt x="1571" y="1187"/>
                    </a:lnTo>
                    <a:lnTo>
                      <a:pt x="1578" y="1182"/>
                    </a:lnTo>
                    <a:lnTo>
                      <a:pt x="1586" y="1177"/>
                    </a:lnTo>
                    <a:lnTo>
                      <a:pt x="1594" y="1171"/>
                    </a:lnTo>
                    <a:lnTo>
                      <a:pt x="1601" y="1165"/>
                    </a:lnTo>
                    <a:lnTo>
                      <a:pt x="1608" y="1159"/>
                    </a:lnTo>
                    <a:lnTo>
                      <a:pt x="1614" y="1152"/>
                    </a:lnTo>
                    <a:lnTo>
                      <a:pt x="1619" y="1146"/>
                    </a:lnTo>
                    <a:lnTo>
                      <a:pt x="1630" y="1131"/>
                    </a:lnTo>
                    <a:lnTo>
                      <a:pt x="1635" y="1123"/>
                    </a:lnTo>
                    <a:lnTo>
                      <a:pt x="1639" y="1115"/>
                    </a:lnTo>
                    <a:lnTo>
                      <a:pt x="1648" y="1095"/>
                    </a:lnTo>
                    <a:lnTo>
                      <a:pt x="1655" y="1074"/>
                    </a:lnTo>
                    <a:lnTo>
                      <a:pt x="1659" y="1051"/>
                    </a:lnTo>
                    <a:lnTo>
                      <a:pt x="1663" y="1025"/>
                    </a:lnTo>
                    <a:lnTo>
                      <a:pt x="1667" y="996"/>
                    </a:lnTo>
                    <a:lnTo>
                      <a:pt x="1669" y="932"/>
                    </a:lnTo>
                    <a:lnTo>
                      <a:pt x="1669" y="762"/>
                    </a:lnTo>
                    <a:lnTo>
                      <a:pt x="1668" y="728"/>
                    </a:lnTo>
                    <a:lnTo>
                      <a:pt x="1666" y="696"/>
                    </a:lnTo>
                    <a:lnTo>
                      <a:pt x="1663" y="669"/>
                    </a:lnTo>
                    <a:lnTo>
                      <a:pt x="1659" y="644"/>
                    </a:lnTo>
                    <a:lnTo>
                      <a:pt x="1654" y="623"/>
                    </a:lnTo>
                    <a:lnTo>
                      <a:pt x="1646" y="605"/>
                    </a:lnTo>
                    <a:lnTo>
                      <a:pt x="1642" y="598"/>
                    </a:lnTo>
                    <a:lnTo>
                      <a:pt x="1638" y="591"/>
                    </a:lnTo>
                    <a:lnTo>
                      <a:pt x="1633" y="585"/>
                    </a:lnTo>
                    <a:lnTo>
                      <a:pt x="1628" y="580"/>
                    </a:lnTo>
                    <a:lnTo>
                      <a:pt x="1623" y="576"/>
                    </a:lnTo>
                    <a:lnTo>
                      <a:pt x="1618" y="571"/>
                    </a:lnTo>
                    <a:lnTo>
                      <a:pt x="1611" y="567"/>
                    </a:lnTo>
                    <a:lnTo>
                      <a:pt x="1605" y="564"/>
                    </a:lnTo>
                    <a:lnTo>
                      <a:pt x="1598" y="561"/>
                    </a:lnTo>
                    <a:lnTo>
                      <a:pt x="1590" y="558"/>
                    </a:lnTo>
                    <a:lnTo>
                      <a:pt x="1583" y="556"/>
                    </a:lnTo>
                    <a:lnTo>
                      <a:pt x="1575" y="553"/>
                    </a:lnTo>
                    <a:lnTo>
                      <a:pt x="1567" y="552"/>
                    </a:lnTo>
                    <a:lnTo>
                      <a:pt x="1558" y="551"/>
                    </a:lnTo>
                    <a:lnTo>
                      <a:pt x="1539" y="549"/>
                    </a:lnTo>
                    <a:lnTo>
                      <a:pt x="1519" y="548"/>
                    </a:lnTo>
                    <a:lnTo>
                      <a:pt x="1497" y="549"/>
                    </a:lnTo>
                    <a:lnTo>
                      <a:pt x="1473" y="551"/>
                    </a:lnTo>
                    <a:lnTo>
                      <a:pt x="1450" y="553"/>
                    </a:lnTo>
                    <a:lnTo>
                      <a:pt x="1431" y="557"/>
                    </a:lnTo>
                    <a:lnTo>
                      <a:pt x="1421" y="560"/>
                    </a:lnTo>
                    <a:lnTo>
                      <a:pt x="1412" y="563"/>
                    </a:lnTo>
                    <a:lnTo>
                      <a:pt x="1405" y="566"/>
                    </a:lnTo>
                    <a:lnTo>
                      <a:pt x="1397" y="569"/>
                    </a:lnTo>
                    <a:lnTo>
                      <a:pt x="1389" y="573"/>
                    </a:lnTo>
                    <a:lnTo>
                      <a:pt x="1382" y="577"/>
                    </a:lnTo>
                    <a:lnTo>
                      <a:pt x="1376" y="581"/>
                    </a:lnTo>
                    <a:lnTo>
                      <a:pt x="1370" y="585"/>
                    </a:lnTo>
                    <a:lnTo>
                      <a:pt x="1366" y="590"/>
                    </a:lnTo>
                    <a:lnTo>
                      <a:pt x="1361" y="596"/>
                    </a:lnTo>
                    <a:lnTo>
                      <a:pt x="1357" y="601"/>
                    </a:lnTo>
                    <a:lnTo>
                      <a:pt x="1353" y="608"/>
                    </a:lnTo>
                    <a:lnTo>
                      <a:pt x="1349" y="616"/>
                    </a:lnTo>
                    <a:lnTo>
                      <a:pt x="1345" y="624"/>
                    </a:lnTo>
                    <a:lnTo>
                      <a:pt x="1339" y="644"/>
                    </a:lnTo>
                    <a:lnTo>
                      <a:pt x="1334" y="668"/>
                    </a:lnTo>
                    <a:lnTo>
                      <a:pt x="1329" y="696"/>
                    </a:lnTo>
                    <a:lnTo>
                      <a:pt x="1326" y="727"/>
                    </a:lnTo>
                    <a:lnTo>
                      <a:pt x="1325" y="802"/>
                    </a:lnTo>
                    <a:lnTo>
                      <a:pt x="1325" y="1090"/>
                    </a:lnTo>
                    <a:lnTo>
                      <a:pt x="1275" y="1093"/>
                    </a:lnTo>
                    <a:lnTo>
                      <a:pt x="608" y="1182"/>
                    </a:lnTo>
                    <a:lnTo>
                      <a:pt x="0" y="1330"/>
                    </a:lnTo>
                    <a:lnTo>
                      <a:pt x="0" y="1032"/>
                    </a:lnTo>
                    <a:lnTo>
                      <a:pt x="5" y="921"/>
                    </a:lnTo>
                    <a:lnTo>
                      <a:pt x="20" y="816"/>
                    </a:lnTo>
                    <a:lnTo>
                      <a:pt x="33" y="767"/>
                    </a:lnTo>
                    <a:lnTo>
                      <a:pt x="47" y="719"/>
                    </a:lnTo>
                    <a:lnTo>
                      <a:pt x="64" y="673"/>
                    </a:lnTo>
                    <a:lnTo>
                      <a:pt x="83" y="628"/>
                    </a:lnTo>
                    <a:lnTo>
                      <a:pt x="106" y="585"/>
                    </a:lnTo>
                    <a:lnTo>
                      <a:pt x="131" y="544"/>
                    </a:lnTo>
                    <a:lnTo>
                      <a:pt x="158" y="504"/>
                    </a:lnTo>
                    <a:lnTo>
                      <a:pt x="189" y="467"/>
                    </a:lnTo>
                    <a:lnTo>
                      <a:pt x="221" y="430"/>
                    </a:lnTo>
                    <a:lnTo>
                      <a:pt x="256" y="395"/>
                    </a:lnTo>
                    <a:lnTo>
                      <a:pt x="294" y="363"/>
                    </a:lnTo>
                    <a:lnTo>
                      <a:pt x="335" y="331"/>
                    </a:lnTo>
                    <a:lnTo>
                      <a:pt x="379" y="301"/>
                    </a:lnTo>
                    <a:lnTo>
                      <a:pt x="424" y="271"/>
                    </a:lnTo>
                    <a:lnTo>
                      <a:pt x="526" y="214"/>
                    </a:lnTo>
                    <a:lnTo>
                      <a:pt x="608" y="174"/>
                    </a:lnTo>
                    <a:lnTo>
                      <a:pt x="608" y="173"/>
                    </a:lnTo>
                    <a:lnTo>
                      <a:pt x="640" y="162"/>
                    </a:lnTo>
                    <a:lnTo>
                      <a:pt x="767" y="123"/>
                    </a:lnTo>
                    <a:lnTo>
                      <a:pt x="905" y="86"/>
                    </a:lnTo>
                    <a:lnTo>
                      <a:pt x="1056" y="54"/>
                    </a:lnTo>
                    <a:lnTo>
                      <a:pt x="1218" y="24"/>
                    </a:lnTo>
                    <a:lnTo>
                      <a:pt x="1275" y="16"/>
                    </a:lnTo>
                    <a:lnTo>
                      <a:pt x="1275" y="15"/>
                    </a:lnTo>
                    <a:lnTo>
                      <a:pt x="1393" y="8"/>
                    </a:lnTo>
                    <a:lnTo>
                      <a:pt x="1612" y="0"/>
                    </a:lnTo>
                    <a:lnTo>
                      <a:pt x="1813" y="0"/>
                    </a:lnTo>
                    <a:lnTo>
                      <a:pt x="1987" y="7"/>
                    </a:lnTo>
                    <a:lnTo>
                      <a:pt x="1995" y="8"/>
                    </a:lnTo>
                    <a:lnTo>
                      <a:pt x="2160" y="33"/>
                    </a:lnTo>
                    <a:lnTo>
                      <a:pt x="2306" y="65"/>
                    </a:lnTo>
                    <a:lnTo>
                      <a:pt x="2373" y="84"/>
                    </a:lnTo>
                    <a:lnTo>
                      <a:pt x="2436" y="104"/>
                    </a:lnTo>
                    <a:lnTo>
                      <a:pt x="2492" y="126"/>
                    </a:lnTo>
                    <a:lnTo>
                      <a:pt x="2546" y="150"/>
                    </a:lnTo>
                    <a:lnTo>
                      <a:pt x="2594" y="175"/>
                    </a:lnTo>
                    <a:lnTo>
                      <a:pt x="2638" y="203"/>
                    </a:lnTo>
                    <a:lnTo>
                      <a:pt x="2678" y="231"/>
                    </a:lnTo>
                    <a:lnTo>
                      <a:pt x="2716" y="262"/>
                    </a:lnTo>
                    <a:lnTo>
                      <a:pt x="2731" y="274"/>
                    </a:lnTo>
                    <a:lnTo>
                      <a:pt x="2751" y="294"/>
                    </a:lnTo>
                    <a:lnTo>
                      <a:pt x="2784" y="329"/>
                    </a:lnTo>
                    <a:lnTo>
                      <a:pt x="2814" y="365"/>
                    </a:lnTo>
                    <a:lnTo>
                      <a:pt x="2841" y="402"/>
                    </a:lnTo>
                    <a:lnTo>
                      <a:pt x="2866" y="440"/>
                    </a:lnTo>
                    <a:lnTo>
                      <a:pt x="2888" y="480"/>
                    </a:lnTo>
                    <a:lnTo>
                      <a:pt x="2908" y="520"/>
                    </a:lnTo>
                    <a:lnTo>
                      <a:pt x="2925" y="562"/>
                    </a:lnTo>
                    <a:lnTo>
                      <a:pt x="2939" y="605"/>
                    </a:lnTo>
                    <a:lnTo>
                      <a:pt x="2951" y="649"/>
                    </a:lnTo>
                    <a:lnTo>
                      <a:pt x="2967" y="741"/>
                    </a:lnTo>
                    <a:lnTo>
                      <a:pt x="2972" y="837"/>
                    </a:lnTo>
                    <a:lnTo>
                      <a:pt x="2970" y="902"/>
                    </a:lnTo>
                    <a:lnTo>
                      <a:pt x="2964" y="962"/>
                    </a:lnTo>
                    <a:lnTo>
                      <a:pt x="2954" y="1017"/>
                    </a:lnTo>
                    <a:lnTo>
                      <a:pt x="2942" y="1068"/>
                    </a:lnTo>
                    <a:lnTo>
                      <a:pt x="2924" y="1113"/>
                    </a:lnTo>
                    <a:lnTo>
                      <a:pt x="2903" y="1154"/>
                    </a:lnTo>
                    <a:lnTo>
                      <a:pt x="2891" y="1172"/>
                    </a:lnTo>
                    <a:lnTo>
                      <a:pt x="2878" y="1189"/>
                    </a:lnTo>
                    <a:lnTo>
                      <a:pt x="2864" y="1206"/>
                    </a:lnTo>
                    <a:lnTo>
                      <a:pt x="2849" y="1220"/>
                    </a:lnTo>
                    <a:lnTo>
                      <a:pt x="2833" y="1234"/>
                    </a:lnTo>
                    <a:lnTo>
                      <a:pt x="2816" y="1248"/>
                    </a:lnTo>
                    <a:lnTo>
                      <a:pt x="2779" y="1273"/>
                    </a:lnTo>
                    <a:lnTo>
                      <a:pt x="2737" y="1296"/>
                    </a:lnTo>
                    <a:lnTo>
                      <a:pt x="2731" y="1297"/>
                    </a:lnTo>
                    <a:lnTo>
                      <a:pt x="2690" y="1318"/>
                    </a:lnTo>
                    <a:lnTo>
                      <a:pt x="2639" y="1339"/>
                    </a:lnTo>
                    <a:lnTo>
                      <a:pt x="2583" y="1358"/>
                    </a:lnTo>
                    <a:lnTo>
                      <a:pt x="2523" y="1374"/>
                    </a:lnTo>
                    <a:lnTo>
                      <a:pt x="2458" y="1389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2" name="AutoShape 4"/>
              <p:cNvSpPr>
                <a:spLocks noChangeArrowheads="1"/>
              </p:cNvSpPr>
              <p:nvPr/>
            </p:nvSpPr>
            <p:spPr bwMode="auto">
              <a:xfrm>
                <a:off x="1323" y="372"/>
                <a:ext cx="706" cy="679"/>
              </a:xfrm>
              <a:custGeom>
                <a:avLst/>
                <a:gdLst>
                  <a:gd name="T0" fmla="*/ 0 w 2902"/>
                  <a:gd name="T1" fmla="*/ 194 h 2784"/>
                  <a:gd name="T2" fmla="*/ 10 w 2902"/>
                  <a:gd name="T3" fmla="*/ 119 h 2784"/>
                  <a:gd name="T4" fmla="*/ 28 w 2902"/>
                  <a:gd name="T5" fmla="*/ 82 h 2784"/>
                  <a:gd name="T6" fmla="*/ 57 w 2902"/>
                  <a:gd name="T7" fmla="*/ 55 h 2784"/>
                  <a:gd name="T8" fmla="*/ 140 w 2902"/>
                  <a:gd name="T9" fmla="*/ 19 h 2784"/>
                  <a:gd name="T10" fmla="*/ 262 w 2902"/>
                  <a:gd name="T11" fmla="*/ 0 h 2784"/>
                  <a:gd name="T12" fmla="*/ 381 w 2902"/>
                  <a:gd name="T13" fmla="*/ 5 h 2784"/>
                  <a:gd name="T14" fmla="*/ 520 w 2902"/>
                  <a:gd name="T15" fmla="*/ 33 h 2784"/>
                  <a:gd name="T16" fmla="*/ 628 w 2902"/>
                  <a:gd name="T17" fmla="*/ 86 h 2784"/>
                  <a:gd name="T18" fmla="*/ 672 w 2902"/>
                  <a:gd name="T19" fmla="*/ 128 h 2784"/>
                  <a:gd name="T20" fmla="*/ 689 w 2902"/>
                  <a:gd name="T21" fmla="*/ 160 h 2784"/>
                  <a:gd name="T22" fmla="*/ 705 w 2902"/>
                  <a:gd name="T23" fmla="*/ 295 h 2784"/>
                  <a:gd name="T24" fmla="*/ 387 w 2902"/>
                  <a:gd name="T25" fmla="*/ 592 h 2784"/>
                  <a:gd name="T26" fmla="*/ 381 w 2902"/>
                  <a:gd name="T27" fmla="*/ 603 h 2784"/>
                  <a:gd name="T28" fmla="*/ 368 w 2902"/>
                  <a:gd name="T29" fmla="*/ 617 h 2784"/>
                  <a:gd name="T30" fmla="*/ 335 w 2902"/>
                  <a:gd name="T31" fmla="*/ 632 h 2784"/>
                  <a:gd name="T32" fmla="*/ 270 w 2902"/>
                  <a:gd name="T33" fmla="*/ 643 h 2784"/>
                  <a:gd name="T34" fmla="*/ 183 w 2902"/>
                  <a:gd name="T35" fmla="*/ 638 h 2784"/>
                  <a:gd name="T36" fmla="*/ 89 w 2902"/>
                  <a:gd name="T37" fmla="*/ 611 h 2784"/>
                  <a:gd name="T38" fmla="*/ 40 w 2902"/>
                  <a:gd name="T39" fmla="*/ 582 h 2784"/>
                  <a:gd name="T40" fmla="*/ 14 w 2902"/>
                  <a:gd name="T41" fmla="*/ 545 h 2784"/>
                  <a:gd name="T42" fmla="*/ 4 w 2902"/>
                  <a:gd name="T43" fmla="*/ 517 h 2784"/>
                  <a:gd name="T44" fmla="*/ 2 w 2902"/>
                  <a:gd name="T45" fmla="*/ 389 h 2784"/>
                  <a:gd name="T46" fmla="*/ 12 w 2902"/>
                  <a:gd name="T47" fmla="*/ 355 h 2784"/>
                  <a:gd name="T48" fmla="*/ 29 w 2902"/>
                  <a:gd name="T49" fmla="*/ 332 h 2784"/>
                  <a:gd name="T50" fmla="*/ 63 w 2902"/>
                  <a:gd name="T51" fmla="*/ 313 h 2784"/>
                  <a:gd name="T52" fmla="*/ 210 w 2902"/>
                  <a:gd name="T53" fmla="*/ 279 h 2784"/>
                  <a:gd name="T54" fmla="*/ 363 w 2902"/>
                  <a:gd name="T55" fmla="*/ 246 h 2784"/>
                  <a:gd name="T56" fmla="*/ 372 w 2902"/>
                  <a:gd name="T57" fmla="*/ 241 h 2784"/>
                  <a:gd name="T58" fmla="*/ 378 w 2902"/>
                  <a:gd name="T59" fmla="*/ 227 h 2784"/>
                  <a:gd name="T60" fmla="*/ 379 w 2902"/>
                  <a:gd name="T61" fmla="*/ 169 h 2784"/>
                  <a:gd name="T62" fmla="*/ 373 w 2902"/>
                  <a:gd name="T63" fmla="*/ 144 h 2784"/>
                  <a:gd name="T64" fmla="*/ 367 w 2902"/>
                  <a:gd name="T65" fmla="*/ 137 h 2784"/>
                  <a:gd name="T66" fmla="*/ 359 w 2902"/>
                  <a:gd name="T67" fmla="*/ 132 h 2784"/>
                  <a:gd name="T68" fmla="*/ 349 w 2902"/>
                  <a:gd name="T69" fmla="*/ 129 h 2784"/>
                  <a:gd name="T70" fmla="*/ 331 w 2902"/>
                  <a:gd name="T71" fmla="*/ 128 h 2784"/>
                  <a:gd name="T72" fmla="*/ 322 w 2902"/>
                  <a:gd name="T73" fmla="*/ 129 h 2784"/>
                  <a:gd name="T74" fmla="*/ 316 w 2902"/>
                  <a:gd name="T75" fmla="*/ 132 h 2784"/>
                  <a:gd name="T76" fmla="*/ 311 w 2902"/>
                  <a:gd name="T77" fmla="*/ 141 h 2784"/>
                  <a:gd name="T78" fmla="*/ 309 w 2902"/>
                  <a:gd name="T79" fmla="*/ 265 h 2784"/>
                  <a:gd name="T80" fmla="*/ 339 w 2902"/>
                  <a:gd name="T81" fmla="*/ 377 h 2784"/>
                  <a:gd name="T82" fmla="*/ 320 w 2902"/>
                  <a:gd name="T83" fmla="*/ 396 h 2784"/>
                  <a:gd name="T84" fmla="*/ 311 w 2902"/>
                  <a:gd name="T85" fmla="*/ 422 h 2784"/>
                  <a:gd name="T86" fmla="*/ 310 w 2902"/>
                  <a:gd name="T87" fmla="*/ 486 h 2784"/>
                  <a:gd name="T88" fmla="*/ 315 w 2902"/>
                  <a:gd name="T89" fmla="*/ 509 h 2784"/>
                  <a:gd name="T90" fmla="*/ 319 w 2902"/>
                  <a:gd name="T91" fmla="*/ 516 h 2784"/>
                  <a:gd name="T92" fmla="*/ 327 w 2902"/>
                  <a:gd name="T93" fmla="*/ 521 h 2784"/>
                  <a:gd name="T94" fmla="*/ 341 w 2902"/>
                  <a:gd name="T95" fmla="*/ 524 h 2784"/>
                  <a:gd name="T96" fmla="*/ 362 w 2902"/>
                  <a:gd name="T97" fmla="*/ 524 h 2784"/>
                  <a:gd name="T98" fmla="*/ 370 w 2902"/>
                  <a:gd name="T99" fmla="*/ 522 h 2784"/>
                  <a:gd name="T100" fmla="*/ 374 w 2902"/>
                  <a:gd name="T101" fmla="*/ 518 h 2784"/>
                  <a:gd name="T102" fmla="*/ 378 w 2902"/>
                  <a:gd name="T103" fmla="*/ 503 h 27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02"/>
                  <a:gd name="T157" fmla="*/ 0 h 2784"/>
                  <a:gd name="T158" fmla="*/ 2902 w 2902"/>
                  <a:gd name="T159" fmla="*/ 2784 h 27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02" h="2784">
                    <a:moveTo>
                      <a:pt x="1269" y="1085"/>
                    </a:moveTo>
                    <a:lnTo>
                      <a:pt x="41" y="1003"/>
                    </a:lnTo>
                    <a:lnTo>
                      <a:pt x="0" y="1003"/>
                    </a:lnTo>
                    <a:lnTo>
                      <a:pt x="0" y="797"/>
                    </a:lnTo>
                    <a:lnTo>
                      <a:pt x="2" y="725"/>
                    </a:lnTo>
                    <a:lnTo>
                      <a:pt x="7" y="656"/>
                    </a:lnTo>
                    <a:lnTo>
                      <a:pt x="16" y="592"/>
                    </a:lnTo>
                    <a:lnTo>
                      <a:pt x="29" y="531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6" y="475"/>
                    </a:lnTo>
                    <a:lnTo>
                      <a:pt x="65" y="425"/>
                    </a:lnTo>
                    <a:lnTo>
                      <a:pt x="89" y="379"/>
                    </a:lnTo>
                    <a:lnTo>
                      <a:pt x="116" y="337"/>
                    </a:lnTo>
                    <a:lnTo>
                      <a:pt x="132" y="317"/>
                    </a:lnTo>
                    <a:lnTo>
                      <a:pt x="148" y="298"/>
                    </a:lnTo>
                    <a:lnTo>
                      <a:pt x="168" y="280"/>
                    </a:lnTo>
                    <a:lnTo>
                      <a:pt x="188" y="261"/>
                    </a:lnTo>
                    <a:lnTo>
                      <a:pt x="234" y="226"/>
                    </a:lnTo>
                    <a:lnTo>
                      <a:pt x="288" y="192"/>
                    </a:lnTo>
                    <a:lnTo>
                      <a:pt x="349" y="160"/>
                    </a:lnTo>
                    <a:lnTo>
                      <a:pt x="417" y="130"/>
                    </a:lnTo>
                    <a:lnTo>
                      <a:pt x="492" y="102"/>
                    </a:lnTo>
                    <a:lnTo>
                      <a:pt x="574" y="76"/>
                    </a:lnTo>
                    <a:lnTo>
                      <a:pt x="663" y="52"/>
                    </a:lnTo>
                    <a:lnTo>
                      <a:pt x="757" y="33"/>
                    </a:lnTo>
                    <a:lnTo>
                      <a:pt x="858" y="18"/>
                    </a:lnTo>
                    <a:lnTo>
                      <a:pt x="965" y="8"/>
                    </a:lnTo>
                    <a:lnTo>
                      <a:pt x="1078" y="2"/>
                    </a:lnTo>
                    <a:lnTo>
                      <a:pt x="1197" y="0"/>
                    </a:lnTo>
                    <a:lnTo>
                      <a:pt x="1322" y="3"/>
                    </a:lnTo>
                    <a:lnTo>
                      <a:pt x="1454" y="10"/>
                    </a:lnTo>
                    <a:lnTo>
                      <a:pt x="1568" y="19"/>
                    </a:lnTo>
                    <a:lnTo>
                      <a:pt x="1610" y="25"/>
                    </a:lnTo>
                    <a:lnTo>
                      <a:pt x="1756" y="48"/>
                    </a:lnTo>
                    <a:lnTo>
                      <a:pt x="1892" y="74"/>
                    </a:lnTo>
                    <a:lnTo>
                      <a:pt x="2018" y="105"/>
                    </a:lnTo>
                    <a:lnTo>
                      <a:pt x="2136" y="137"/>
                    </a:lnTo>
                    <a:lnTo>
                      <a:pt x="2243" y="174"/>
                    </a:lnTo>
                    <a:lnTo>
                      <a:pt x="2342" y="215"/>
                    </a:lnTo>
                    <a:lnTo>
                      <a:pt x="2430" y="258"/>
                    </a:lnTo>
                    <a:lnTo>
                      <a:pt x="2510" y="304"/>
                    </a:lnTo>
                    <a:lnTo>
                      <a:pt x="2582" y="351"/>
                    </a:lnTo>
                    <a:lnTo>
                      <a:pt x="2644" y="400"/>
                    </a:lnTo>
                    <a:lnTo>
                      <a:pt x="2699" y="449"/>
                    </a:lnTo>
                    <a:lnTo>
                      <a:pt x="2723" y="474"/>
                    </a:lnTo>
                    <a:lnTo>
                      <a:pt x="2745" y="499"/>
                    </a:lnTo>
                    <a:lnTo>
                      <a:pt x="2764" y="524"/>
                    </a:lnTo>
                    <a:lnTo>
                      <a:pt x="2783" y="550"/>
                    </a:lnTo>
                    <a:lnTo>
                      <a:pt x="2799" y="576"/>
                    </a:lnTo>
                    <a:lnTo>
                      <a:pt x="2812" y="602"/>
                    </a:lnTo>
                    <a:lnTo>
                      <a:pt x="2824" y="629"/>
                    </a:lnTo>
                    <a:lnTo>
                      <a:pt x="2833" y="656"/>
                    </a:lnTo>
                    <a:lnTo>
                      <a:pt x="2849" y="716"/>
                    </a:lnTo>
                    <a:lnTo>
                      <a:pt x="2864" y="789"/>
                    </a:lnTo>
                    <a:lnTo>
                      <a:pt x="2874" y="875"/>
                    </a:lnTo>
                    <a:lnTo>
                      <a:pt x="2884" y="974"/>
                    </a:lnTo>
                    <a:lnTo>
                      <a:pt x="2897" y="1208"/>
                    </a:lnTo>
                    <a:lnTo>
                      <a:pt x="2901" y="1494"/>
                    </a:lnTo>
                    <a:lnTo>
                      <a:pt x="2900" y="2783"/>
                    </a:lnTo>
                    <a:lnTo>
                      <a:pt x="1595" y="2634"/>
                    </a:lnTo>
                    <a:lnTo>
                      <a:pt x="1595" y="2413"/>
                    </a:lnTo>
                    <a:lnTo>
                      <a:pt x="1592" y="2428"/>
                    </a:lnTo>
                    <a:lnTo>
                      <a:pt x="1586" y="2443"/>
                    </a:lnTo>
                    <a:lnTo>
                      <a:pt x="1579" y="2456"/>
                    </a:lnTo>
                    <a:lnTo>
                      <a:pt x="1571" y="2470"/>
                    </a:lnTo>
                    <a:lnTo>
                      <a:pt x="1568" y="2472"/>
                    </a:lnTo>
                    <a:lnTo>
                      <a:pt x="1568" y="2473"/>
                    </a:lnTo>
                    <a:lnTo>
                      <a:pt x="1562" y="2482"/>
                    </a:lnTo>
                    <a:lnTo>
                      <a:pt x="1552" y="2495"/>
                    </a:lnTo>
                    <a:lnTo>
                      <a:pt x="1540" y="2507"/>
                    </a:lnTo>
                    <a:lnTo>
                      <a:pt x="1527" y="2519"/>
                    </a:lnTo>
                    <a:lnTo>
                      <a:pt x="1513" y="2530"/>
                    </a:lnTo>
                    <a:lnTo>
                      <a:pt x="1497" y="2540"/>
                    </a:lnTo>
                    <a:lnTo>
                      <a:pt x="1479" y="2550"/>
                    </a:lnTo>
                    <a:lnTo>
                      <a:pt x="1462" y="2560"/>
                    </a:lnTo>
                    <a:lnTo>
                      <a:pt x="1422" y="2577"/>
                    </a:lnTo>
                    <a:lnTo>
                      <a:pt x="1376" y="2593"/>
                    </a:lnTo>
                    <a:lnTo>
                      <a:pt x="1326" y="2606"/>
                    </a:lnTo>
                    <a:lnTo>
                      <a:pt x="1275" y="2618"/>
                    </a:lnTo>
                    <a:lnTo>
                      <a:pt x="1222" y="2626"/>
                    </a:lnTo>
                    <a:lnTo>
                      <a:pt x="1166" y="2633"/>
                    </a:lnTo>
                    <a:lnTo>
                      <a:pt x="1108" y="2637"/>
                    </a:lnTo>
                    <a:lnTo>
                      <a:pt x="1048" y="2638"/>
                    </a:lnTo>
                    <a:lnTo>
                      <a:pt x="986" y="2638"/>
                    </a:lnTo>
                    <a:lnTo>
                      <a:pt x="921" y="2634"/>
                    </a:lnTo>
                    <a:lnTo>
                      <a:pt x="837" y="2627"/>
                    </a:lnTo>
                    <a:lnTo>
                      <a:pt x="754" y="2615"/>
                    </a:lnTo>
                    <a:lnTo>
                      <a:pt x="673" y="2601"/>
                    </a:lnTo>
                    <a:lnTo>
                      <a:pt x="593" y="2582"/>
                    </a:lnTo>
                    <a:lnTo>
                      <a:pt x="515" y="2561"/>
                    </a:lnTo>
                    <a:lnTo>
                      <a:pt x="439" y="2535"/>
                    </a:lnTo>
                    <a:lnTo>
                      <a:pt x="364" y="2506"/>
                    </a:lnTo>
                    <a:lnTo>
                      <a:pt x="291" y="2473"/>
                    </a:lnTo>
                    <a:lnTo>
                      <a:pt x="256" y="2455"/>
                    </a:lnTo>
                    <a:lnTo>
                      <a:pt x="222" y="2435"/>
                    </a:lnTo>
                    <a:lnTo>
                      <a:pt x="192" y="2413"/>
                    </a:lnTo>
                    <a:lnTo>
                      <a:pt x="163" y="2387"/>
                    </a:lnTo>
                    <a:lnTo>
                      <a:pt x="138" y="2361"/>
                    </a:lnTo>
                    <a:lnTo>
                      <a:pt x="113" y="2332"/>
                    </a:lnTo>
                    <a:lnTo>
                      <a:pt x="92" y="2302"/>
                    </a:lnTo>
                    <a:lnTo>
                      <a:pt x="72" y="2270"/>
                    </a:lnTo>
                    <a:lnTo>
                      <a:pt x="56" y="2235"/>
                    </a:lnTo>
                    <a:lnTo>
                      <a:pt x="41" y="2199"/>
                    </a:lnTo>
                    <a:lnTo>
                      <a:pt x="41" y="2198"/>
                    </a:lnTo>
                    <a:lnTo>
                      <a:pt x="28" y="2159"/>
                    </a:lnTo>
                    <a:lnTo>
                      <a:pt x="18" y="2120"/>
                    </a:lnTo>
                    <a:lnTo>
                      <a:pt x="5" y="2033"/>
                    </a:lnTo>
                    <a:lnTo>
                      <a:pt x="0" y="1937"/>
                    </a:lnTo>
                    <a:lnTo>
                      <a:pt x="0" y="1731"/>
                    </a:lnTo>
                    <a:lnTo>
                      <a:pt x="3" y="1660"/>
                    </a:lnTo>
                    <a:lnTo>
                      <a:pt x="10" y="1595"/>
                    </a:lnTo>
                    <a:lnTo>
                      <a:pt x="22" y="1535"/>
                    </a:lnTo>
                    <a:lnTo>
                      <a:pt x="39" y="1481"/>
                    </a:lnTo>
                    <a:lnTo>
                      <a:pt x="41" y="1475"/>
                    </a:lnTo>
                    <a:lnTo>
                      <a:pt x="41" y="1473"/>
                    </a:lnTo>
                    <a:lnTo>
                      <a:pt x="50" y="1457"/>
                    </a:lnTo>
                    <a:lnTo>
                      <a:pt x="61" y="1435"/>
                    </a:lnTo>
                    <a:lnTo>
                      <a:pt x="74" y="1414"/>
                    </a:lnTo>
                    <a:lnTo>
                      <a:pt x="89" y="1394"/>
                    </a:lnTo>
                    <a:lnTo>
                      <a:pt x="103" y="1376"/>
                    </a:lnTo>
                    <a:lnTo>
                      <a:pt x="120" y="1360"/>
                    </a:lnTo>
                    <a:lnTo>
                      <a:pt x="139" y="1346"/>
                    </a:lnTo>
                    <a:lnTo>
                      <a:pt x="157" y="1333"/>
                    </a:lnTo>
                    <a:lnTo>
                      <a:pt x="179" y="1320"/>
                    </a:lnTo>
                    <a:lnTo>
                      <a:pt x="202" y="1308"/>
                    </a:lnTo>
                    <a:lnTo>
                      <a:pt x="260" y="1284"/>
                    </a:lnTo>
                    <a:lnTo>
                      <a:pt x="330" y="1260"/>
                    </a:lnTo>
                    <a:lnTo>
                      <a:pt x="412" y="1236"/>
                    </a:lnTo>
                    <a:lnTo>
                      <a:pt x="505" y="1212"/>
                    </a:lnTo>
                    <a:lnTo>
                      <a:pt x="612" y="1190"/>
                    </a:lnTo>
                    <a:lnTo>
                      <a:pt x="862" y="1145"/>
                    </a:lnTo>
                    <a:lnTo>
                      <a:pt x="1140" y="1093"/>
                    </a:lnTo>
                    <a:lnTo>
                      <a:pt x="1344" y="1050"/>
                    </a:lnTo>
                    <a:lnTo>
                      <a:pt x="1417" y="1032"/>
                    </a:lnTo>
                    <a:lnTo>
                      <a:pt x="1473" y="1017"/>
                    </a:lnTo>
                    <a:lnTo>
                      <a:pt x="1493" y="1010"/>
                    </a:lnTo>
                    <a:lnTo>
                      <a:pt x="1509" y="1004"/>
                    </a:lnTo>
                    <a:lnTo>
                      <a:pt x="1519" y="998"/>
                    </a:lnTo>
                    <a:lnTo>
                      <a:pt x="1523" y="995"/>
                    </a:lnTo>
                    <a:lnTo>
                      <a:pt x="1526" y="993"/>
                    </a:lnTo>
                    <a:lnTo>
                      <a:pt x="1530" y="988"/>
                    </a:lnTo>
                    <a:lnTo>
                      <a:pt x="1534" y="982"/>
                    </a:lnTo>
                    <a:lnTo>
                      <a:pt x="1538" y="975"/>
                    </a:lnTo>
                    <a:lnTo>
                      <a:pt x="1541" y="968"/>
                    </a:lnTo>
                    <a:lnTo>
                      <a:pt x="1547" y="950"/>
                    </a:lnTo>
                    <a:lnTo>
                      <a:pt x="1552" y="929"/>
                    </a:lnTo>
                    <a:lnTo>
                      <a:pt x="1556" y="904"/>
                    </a:lnTo>
                    <a:lnTo>
                      <a:pt x="1558" y="876"/>
                    </a:lnTo>
                    <a:lnTo>
                      <a:pt x="1560" y="810"/>
                    </a:lnTo>
                    <a:lnTo>
                      <a:pt x="1558" y="726"/>
                    </a:lnTo>
                    <a:lnTo>
                      <a:pt x="1556" y="691"/>
                    </a:lnTo>
                    <a:lnTo>
                      <a:pt x="1551" y="660"/>
                    </a:lnTo>
                    <a:lnTo>
                      <a:pt x="1546" y="632"/>
                    </a:lnTo>
                    <a:lnTo>
                      <a:pt x="1539" y="610"/>
                    </a:lnTo>
                    <a:lnTo>
                      <a:pt x="1536" y="600"/>
                    </a:lnTo>
                    <a:lnTo>
                      <a:pt x="1532" y="592"/>
                    </a:lnTo>
                    <a:lnTo>
                      <a:pt x="1528" y="584"/>
                    </a:lnTo>
                    <a:lnTo>
                      <a:pt x="1523" y="578"/>
                    </a:lnTo>
                    <a:lnTo>
                      <a:pt x="1518" y="572"/>
                    </a:lnTo>
                    <a:lnTo>
                      <a:pt x="1514" y="566"/>
                    </a:lnTo>
                    <a:lnTo>
                      <a:pt x="1508" y="561"/>
                    </a:lnTo>
                    <a:lnTo>
                      <a:pt x="1502" y="556"/>
                    </a:lnTo>
                    <a:lnTo>
                      <a:pt x="1496" y="552"/>
                    </a:lnTo>
                    <a:lnTo>
                      <a:pt x="1489" y="548"/>
                    </a:lnTo>
                    <a:lnTo>
                      <a:pt x="1482" y="543"/>
                    </a:lnTo>
                    <a:lnTo>
                      <a:pt x="1475" y="540"/>
                    </a:lnTo>
                    <a:lnTo>
                      <a:pt x="1468" y="536"/>
                    </a:lnTo>
                    <a:lnTo>
                      <a:pt x="1460" y="534"/>
                    </a:lnTo>
                    <a:lnTo>
                      <a:pt x="1451" y="531"/>
                    </a:lnTo>
                    <a:lnTo>
                      <a:pt x="1442" y="529"/>
                    </a:lnTo>
                    <a:lnTo>
                      <a:pt x="1434" y="527"/>
                    </a:lnTo>
                    <a:lnTo>
                      <a:pt x="1424" y="525"/>
                    </a:lnTo>
                    <a:lnTo>
                      <a:pt x="1414" y="524"/>
                    </a:lnTo>
                    <a:lnTo>
                      <a:pt x="1404" y="523"/>
                    </a:lnTo>
                    <a:lnTo>
                      <a:pt x="1382" y="522"/>
                    </a:lnTo>
                    <a:lnTo>
                      <a:pt x="1362" y="523"/>
                    </a:lnTo>
                    <a:lnTo>
                      <a:pt x="1353" y="523"/>
                    </a:lnTo>
                    <a:lnTo>
                      <a:pt x="1345" y="524"/>
                    </a:lnTo>
                    <a:lnTo>
                      <a:pt x="1337" y="525"/>
                    </a:lnTo>
                    <a:lnTo>
                      <a:pt x="1329" y="526"/>
                    </a:lnTo>
                    <a:lnTo>
                      <a:pt x="1322" y="528"/>
                    </a:lnTo>
                    <a:lnTo>
                      <a:pt x="1316" y="531"/>
                    </a:lnTo>
                    <a:lnTo>
                      <a:pt x="1311" y="533"/>
                    </a:lnTo>
                    <a:lnTo>
                      <a:pt x="1306" y="536"/>
                    </a:lnTo>
                    <a:lnTo>
                      <a:pt x="1301" y="539"/>
                    </a:lnTo>
                    <a:lnTo>
                      <a:pt x="1297" y="542"/>
                    </a:lnTo>
                    <a:lnTo>
                      <a:pt x="1293" y="546"/>
                    </a:lnTo>
                    <a:lnTo>
                      <a:pt x="1290" y="550"/>
                    </a:lnTo>
                    <a:lnTo>
                      <a:pt x="1287" y="555"/>
                    </a:lnTo>
                    <a:lnTo>
                      <a:pt x="1285" y="561"/>
                    </a:lnTo>
                    <a:lnTo>
                      <a:pt x="1280" y="577"/>
                    </a:lnTo>
                    <a:lnTo>
                      <a:pt x="1276" y="599"/>
                    </a:lnTo>
                    <a:lnTo>
                      <a:pt x="1273" y="625"/>
                    </a:lnTo>
                    <a:lnTo>
                      <a:pt x="1270" y="695"/>
                    </a:lnTo>
                    <a:lnTo>
                      <a:pt x="1269" y="785"/>
                    </a:lnTo>
                    <a:lnTo>
                      <a:pt x="1269" y="1085"/>
                    </a:lnTo>
                    <a:close/>
                    <a:moveTo>
                      <a:pt x="1560" y="1446"/>
                    </a:moveTo>
                    <a:lnTo>
                      <a:pt x="1512" y="1473"/>
                    </a:lnTo>
                    <a:lnTo>
                      <a:pt x="1468" y="1498"/>
                    </a:lnTo>
                    <a:lnTo>
                      <a:pt x="1429" y="1523"/>
                    </a:lnTo>
                    <a:lnTo>
                      <a:pt x="1395" y="1547"/>
                    </a:lnTo>
                    <a:lnTo>
                      <a:pt x="1366" y="1569"/>
                    </a:lnTo>
                    <a:lnTo>
                      <a:pt x="1343" y="1591"/>
                    </a:lnTo>
                    <a:lnTo>
                      <a:pt x="1333" y="1602"/>
                    </a:lnTo>
                    <a:lnTo>
                      <a:pt x="1325" y="1612"/>
                    </a:lnTo>
                    <a:lnTo>
                      <a:pt x="1317" y="1622"/>
                    </a:lnTo>
                    <a:lnTo>
                      <a:pt x="1312" y="1632"/>
                    </a:lnTo>
                    <a:lnTo>
                      <a:pt x="1302" y="1653"/>
                    </a:lnTo>
                    <a:lnTo>
                      <a:pt x="1293" y="1676"/>
                    </a:lnTo>
                    <a:lnTo>
                      <a:pt x="1285" y="1702"/>
                    </a:lnTo>
                    <a:lnTo>
                      <a:pt x="1279" y="1731"/>
                    </a:lnTo>
                    <a:lnTo>
                      <a:pt x="1274" y="1762"/>
                    </a:lnTo>
                    <a:lnTo>
                      <a:pt x="1272" y="1796"/>
                    </a:lnTo>
                    <a:lnTo>
                      <a:pt x="1269" y="1872"/>
                    </a:lnTo>
                    <a:lnTo>
                      <a:pt x="1271" y="1955"/>
                    </a:lnTo>
                    <a:lnTo>
                      <a:pt x="1273" y="1991"/>
                    </a:lnTo>
                    <a:lnTo>
                      <a:pt x="1276" y="2022"/>
                    </a:lnTo>
                    <a:lnTo>
                      <a:pt x="1281" y="2048"/>
                    </a:lnTo>
                    <a:lnTo>
                      <a:pt x="1286" y="2070"/>
                    </a:lnTo>
                    <a:lnTo>
                      <a:pt x="1289" y="2079"/>
                    </a:lnTo>
                    <a:lnTo>
                      <a:pt x="1293" y="2087"/>
                    </a:lnTo>
                    <a:lnTo>
                      <a:pt x="1296" y="2094"/>
                    </a:lnTo>
                    <a:lnTo>
                      <a:pt x="1300" y="2101"/>
                    </a:lnTo>
                    <a:lnTo>
                      <a:pt x="1304" y="2106"/>
                    </a:lnTo>
                    <a:lnTo>
                      <a:pt x="1309" y="2111"/>
                    </a:lnTo>
                    <a:lnTo>
                      <a:pt x="1313" y="2116"/>
                    </a:lnTo>
                    <a:lnTo>
                      <a:pt x="1319" y="2120"/>
                    </a:lnTo>
                    <a:lnTo>
                      <a:pt x="1325" y="2124"/>
                    </a:lnTo>
                    <a:lnTo>
                      <a:pt x="1331" y="2128"/>
                    </a:lnTo>
                    <a:lnTo>
                      <a:pt x="1339" y="2132"/>
                    </a:lnTo>
                    <a:lnTo>
                      <a:pt x="1346" y="2135"/>
                    </a:lnTo>
                    <a:lnTo>
                      <a:pt x="1353" y="2138"/>
                    </a:lnTo>
                    <a:lnTo>
                      <a:pt x="1362" y="2141"/>
                    </a:lnTo>
                    <a:lnTo>
                      <a:pt x="1371" y="2143"/>
                    </a:lnTo>
                    <a:lnTo>
                      <a:pt x="1381" y="2145"/>
                    </a:lnTo>
                    <a:lnTo>
                      <a:pt x="1400" y="2148"/>
                    </a:lnTo>
                    <a:lnTo>
                      <a:pt x="1423" y="2151"/>
                    </a:lnTo>
                    <a:lnTo>
                      <a:pt x="1444" y="2151"/>
                    </a:lnTo>
                    <a:lnTo>
                      <a:pt x="1463" y="2151"/>
                    </a:lnTo>
                    <a:lnTo>
                      <a:pt x="1480" y="2150"/>
                    </a:lnTo>
                    <a:lnTo>
                      <a:pt x="1488" y="2149"/>
                    </a:lnTo>
                    <a:lnTo>
                      <a:pt x="1496" y="2148"/>
                    </a:lnTo>
                    <a:lnTo>
                      <a:pt x="1502" y="2146"/>
                    </a:lnTo>
                    <a:lnTo>
                      <a:pt x="1509" y="2144"/>
                    </a:lnTo>
                    <a:lnTo>
                      <a:pt x="1515" y="2142"/>
                    </a:lnTo>
                    <a:lnTo>
                      <a:pt x="1519" y="2140"/>
                    </a:lnTo>
                    <a:lnTo>
                      <a:pt x="1524" y="2137"/>
                    </a:lnTo>
                    <a:lnTo>
                      <a:pt x="1529" y="2134"/>
                    </a:lnTo>
                    <a:lnTo>
                      <a:pt x="1533" y="2131"/>
                    </a:lnTo>
                    <a:lnTo>
                      <a:pt x="1536" y="2127"/>
                    </a:lnTo>
                    <a:lnTo>
                      <a:pt x="1539" y="2123"/>
                    </a:lnTo>
                    <a:lnTo>
                      <a:pt x="1542" y="2118"/>
                    </a:lnTo>
                    <a:lnTo>
                      <a:pt x="1545" y="2112"/>
                    </a:lnTo>
                    <a:lnTo>
                      <a:pt x="1547" y="2103"/>
                    </a:lnTo>
                    <a:lnTo>
                      <a:pt x="1551" y="2085"/>
                    </a:lnTo>
                    <a:lnTo>
                      <a:pt x="1555" y="2061"/>
                    </a:lnTo>
                    <a:lnTo>
                      <a:pt x="1558" y="2001"/>
                    </a:lnTo>
                    <a:lnTo>
                      <a:pt x="1560" y="1921"/>
                    </a:lnTo>
                    <a:lnTo>
                      <a:pt x="1560" y="1446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3" name="AutoShape 5"/>
              <p:cNvSpPr>
                <a:spLocks noChangeArrowheads="1"/>
              </p:cNvSpPr>
              <p:nvPr/>
            </p:nvSpPr>
            <p:spPr bwMode="auto">
              <a:xfrm>
                <a:off x="1964" y="418"/>
                <a:ext cx="498" cy="667"/>
              </a:xfrm>
              <a:custGeom>
                <a:avLst/>
                <a:gdLst>
                  <a:gd name="T0" fmla="*/ 0 w 2048"/>
                  <a:gd name="T1" fmla="*/ 627 h 2733"/>
                  <a:gd name="T2" fmla="*/ 0 w 2048"/>
                  <a:gd name="T3" fmla="*/ 0 h 2733"/>
                  <a:gd name="T4" fmla="*/ 104 w 2048"/>
                  <a:gd name="T5" fmla="*/ 12 h 2733"/>
                  <a:gd name="T6" fmla="*/ 104 w 2048"/>
                  <a:gd name="T7" fmla="*/ 12 h 2733"/>
                  <a:gd name="T8" fmla="*/ 432 w 2048"/>
                  <a:gd name="T9" fmla="*/ 53 h 2733"/>
                  <a:gd name="T10" fmla="*/ 432 w 2048"/>
                  <a:gd name="T11" fmla="*/ 53 h 2733"/>
                  <a:gd name="T12" fmla="*/ 498 w 2048"/>
                  <a:gd name="T13" fmla="*/ 60 h 2733"/>
                  <a:gd name="T14" fmla="*/ 498 w 2048"/>
                  <a:gd name="T15" fmla="*/ 183 h 2733"/>
                  <a:gd name="T16" fmla="*/ 432 w 2048"/>
                  <a:gd name="T17" fmla="*/ 177 h 2733"/>
                  <a:gd name="T18" fmla="*/ 432 w 2048"/>
                  <a:gd name="T19" fmla="*/ 177 h 2733"/>
                  <a:gd name="T20" fmla="*/ 325 w 2048"/>
                  <a:gd name="T21" fmla="*/ 164 h 2733"/>
                  <a:gd name="T22" fmla="*/ 325 w 2048"/>
                  <a:gd name="T23" fmla="*/ 667 h 2733"/>
                  <a:gd name="T24" fmla="*/ 104 w 2048"/>
                  <a:gd name="T25" fmla="*/ 639 h 2733"/>
                  <a:gd name="T26" fmla="*/ 104 w 2048"/>
                  <a:gd name="T27" fmla="*/ 639 h 2733"/>
                  <a:gd name="T28" fmla="*/ 0 w 2048"/>
                  <a:gd name="T29" fmla="*/ 627 h 2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48"/>
                  <a:gd name="T46" fmla="*/ 0 h 2733"/>
                  <a:gd name="T47" fmla="*/ 2048 w 2048"/>
                  <a:gd name="T48" fmla="*/ 2733 h 2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48" h="2733">
                    <a:moveTo>
                      <a:pt x="0" y="2568"/>
                    </a:moveTo>
                    <a:lnTo>
                      <a:pt x="0" y="0"/>
                    </a:lnTo>
                    <a:lnTo>
                      <a:pt x="428" y="48"/>
                    </a:lnTo>
                    <a:lnTo>
                      <a:pt x="1775" y="218"/>
                    </a:lnTo>
                    <a:lnTo>
                      <a:pt x="2047" y="244"/>
                    </a:lnTo>
                    <a:lnTo>
                      <a:pt x="2047" y="751"/>
                    </a:lnTo>
                    <a:lnTo>
                      <a:pt x="1775" y="726"/>
                    </a:lnTo>
                    <a:lnTo>
                      <a:pt x="1337" y="671"/>
                    </a:lnTo>
                    <a:lnTo>
                      <a:pt x="1337" y="2732"/>
                    </a:lnTo>
                    <a:lnTo>
                      <a:pt x="428" y="2617"/>
                    </a:lnTo>
                    <a:lnTo>
                      <a:pt x="0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4" name="AutoShape 6"/>
              <p:cNvSpPr>
                <a:spLocks noChangeArrowheads="1"/>
              </p:cNvSpPr>
              <p:nvPr/>
            </p:nvSpPr>
            <p:spPr bwMode="auto">
              <a:xfrm>
                <a:off x="2381" y="418"/>
                <a:ext cx="648" cy="712"/>
              </a:xfrm>
              <a:custGeom>
                <a:avLst/>
                <a:gdLst>
                  <a:gd name="T0" fmla="*/ 0 w 2663"/>
                  <a:gd name="T1" fmla="*/ 305 h 2917"/>
                  <a:gd name="T2" fmla="*/ 11 w 2663"/>
                  <a:gd name="T3" fmla="*/ 177 h 2917"/>
                  <a:gd name="T4" fmla="*/ 32 w 2663"/>
                  <a:gd name="T5" fmla="*/ 139 h 2917"/>
                  <a:gd name="T6" fmla="*/ 85 w 2663"/>
                  <a:gd name="T7" fmla="*/ 103 h 2917"/>
                  <a:gd name="T8" fmla="*/ 208 w 2663"/>
                  <a:gd name="T9" fmla="*/ 71 h 2917"/>
                  <a:gd name="T10" fmla="*/ 321 w 2663"/>
                  <a:gd name="T11" fmla="*/ 67 h 2917"/>
                  <a:gd name="T12" fmla="*/ 426 w 2663"/>
                  <a:gd name="T13" fmla="*/ 66 h 2917"/>
                  <a:gd name="T14" fmla="*/ 489 w 2663"/>
                  <a:gd name="T15" fmla="*/ 58 h 2917"/>
                  <a:gd name="T16" fmla="*/ 513 w 2663"/>
                  <a:gd name="T17" fmla="*/ 46 h 2917"/>
                  <a:gd name="T18" fmla="*/ 526 w 2663"/>
                  <a:gd name="T19" fmla="*/ 30 h 2917"/>
                  <a:gd name="T20" fmla="*/ 529 w 2663"/>
                  <a:gd name="T21" fmla="*/ 13 h 2917"/>
                  <a:gd name="T22" fmla="*/ 544 w 2663"/>
                  <a:gd name="T23" fmla="*/ 1 h 2917"/>
                  <a:gd name="T24" fmla="*/ 564 w 2663"/>
                  <a:gd name="T25" fmla="*/ 1 h 2917"/>
                  <a:gd name="T26" fmla="*/ 604 w 2663"/>
                  <a:gd name="T27" fmla="*/ 20 h 2917"/>
                  <a:gd name="T28" fmla="*/ 628 w 2663"/>
                  <a:gd name="T29" fmla="*/ 48 h 2917"/>
                  <a:gd name="T30" fmla="*/ 641 w 2663"/>
                  <a:gd name="T31" fmla="*/ 108 h 2917"/>
                  <a:gd name="T32" fmla="*/ 628 w 2663"/>
                  <a:gd name="T33" fmla="*/ 574 h 2917"/>
                  <a:gd name="T34" fmla="*/ 553 w 2663"/>
                  <a:gd name="T35" fmla="*/ 595 h 2917"/>
                  <a:gd name="T36" fmla="*/ 531 w 2663"/>
                  <a:gd name="T37" fmla="*/ 619 h 2917"/>
                  <a:gd name="T38" fmla="*/ 526 w 2663"/>
                  <a:gd name="T39" fmla="*/ 649 h 2917"/>
                  <a:gd name="T40" fmla="*/ 509 w 2663"/>
                  <a:gd name="T41" fmla="*/ 675 h 2917"/>
                  <a:gd name="T42" fmla="*/ 460 w 2663"/>
                  <a:gd name="T43" fmla="*/ 696 h 2917"/>
                  <a:gd name="T44" fmla="*/ 385 w 2663"/>
                  <a:gd name="T45" fmla="*/ 659 h 2917"/>
                  <a:gd name="T46" fmla="*/ 377 w 2663"/>
                  <a:gd name="T47" fmla="*/ 672 h 2917"/>
                  <a:gd name="T48" fmla="*/ 355 w 2663"/>
                  <a:gd name="T49" fmla="*/ 689 h 2917"/>
                  <a:gd name="T50" fmla="*/ 283 w 2663"/>
                  <a:gd name="T51" fmla="*/ 711 h 2917"/>
                  <a:gd name="T52" fmla="*/ 224 w 2663"/>
                  <a:gd name="T53" fmla="*/ 710 h 2917"/>
                  <a:gd name="T54" fmla="*/ 107 w 2663"/>
                  <a:gd name="T55" fmla="*/ 683 h 2917"/>
                  <a:gd name="T56" fmla="*/ 39 w 2663"/>
                  <a:gd name="T57" fmla="*/ 645 h 2917"/>
                  <a:gd name="T58" fmla="*/ 15 w 2663"/>
                  <a:gd name="T59" fmla="*/ 611 h 2917"/>
                  <a:gd name="T60" fmla="*/ 0 w 2663"/>
                  <a:gd name="T61" fmla="*/ 533 h 2917"/>
                  <a:gd name="T62" fmla="*/ 12 w 2663"/>
                  <a:gd name="T63" fmla="*/ 417 h 2917"/>
                  <a:gd name="T64" fmla="*/ 25 w 2663"/>
                  <a:gd name="T65" fmla="*/ 398 h 2917"/>
                  <a:gd name="T66" fmla="*/ 63 w 2663"/>
                  <a:gd name="T67" fmla="*/ 376 h 2917"/>
                  <a:gd name="T68" fmla="*/ 277 w 2663"/>
                  <a:gd name="T69" fmla="*/ 335 h 2917"/>
                  <a:gd name="T70" fmla="*/ 363 w 2663"/>
                  <a:gd name="T71" fmla="*/ 310 h 2917"/>
                  <a:gd name="T72" fmla="*/ 373 w 2663"/>
                  <a:gd name="T73" fmla="*/ 303 h 2917"/>
                  <a:gd name="T74" fmla="*/ 379 w 2663"/>
                  <a:gd name="T75" fmla="*/ 277 h 2917"/>
                  <a:gd name="T76" fmla="*/ 374 w 2663"/>
                  <a:gd name="T77" fmla="*/ 212 h 2917"/>
                  <a:gd name="T78" fmla="*/ 368 w 2663"/>
                  <a:gd name="T79" fmla="*/ 202 h 2917"/>
                  <a:gd name="T80" fmla="*/ 358 w 2663"/>
                  <a:gd name="T81" fmla="*/ 196 h 2917"/>
                  <a:gd name="T82" fmla="*/ 346 w 2663"/>
                  <a:gd name="T83" fmla="*/ 193 h 2917"/>
                  <a:gd name="T84" fmla="*/ 327 w 2663"/>
                  <a:gd name="T85" fmla="*/ 194 h 2917"/>
                  <a:gd name="T86" fmla="*/ 317 w 2663"/>
                  <a:gd name="T87" fmla="*/ 197 h 2917"/>
                  <a:gd name="T88" fmla="*/ 312 w 2663"/>
                  <a:gd name="T89" fmla="*/ 204 h 2917"/>
                  <a:gd name="T90" fmla="*/ 308 w 2663"/>
                  <a:gd name="T91" fmla="*/ 332 h 2917"/>
                  <a:gd name="T92" fmla="*/ 332 w 2663"/>
                  <a:gd name="T93" fmla="*/ 449 h 2917"/>
                  <a:gd name="T94" fmla="*/ 316 w 2663"/>
                  <a:gd name="T95" fmla="*/ 470 h 2917"/>
                  <a:gd name="T96" fmla="*/ 308 w 2663"/>
                  <a:gd name="T97" fmla="*/ 524 h 2917"/>
                  <a:gd name="T98" fmla="*/ 313 w 2663"/>
                  <a:gd name="T99" fmla="*/ 574 h 2917"/>
                  <a:gd name="T100" fmla="*/ 319 w 2663"/>
                  <a:gd name="T101" fmla="*/ 583 h 2917"/>
                  <a:gd name="T102" fmla="*/ 329 w 2663"/>
                  <a:gd name="T103" fmla="*/ 588 h 2917"/>
                  <a:gd name="T104" fmla="*/ 351 w 2663"/>
                  <a:gd name="T105" fmla="*/ 590 h 2917"/>
                  <a:gd name="T106" fmla="*/ 366 w 2663"/>
                  <a:gd name="T107" fmla="*/ 587 h 2917"/>
                  <a:gd name="T108" fmla="*/ 373 w 2663"/>
                  <a:gd name="T109" fmla="*/ 583 h 2917"/>
                  <a:gd name="T110" fmla="*/ 378 w 2663"/>
                  <a:gd name="T111" fmla="*/ 567 h 29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3"/>
                  <a:gd name="T169" fmla="*/ 0 h 2917"/>
                  <a:gd name="T170" fmla="*/ 2663 w 2663"/>
                  <a:gd name="T171" fmla="*/ 2917 h 29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3" h="2917">
                    <a:moveTo>
                      <a:pt x="1266" y="1360"/>
                    </a:moveTo>
                    <a:lnTo>
                      <a:pt x="1159" y="1359"/>
                    </a:lnTo>
                    <a:lnTo>
                      <a:pt x="62" y="1257"/>
                    </a:lnTo>
                    <a:lnTo>
                      <a:pt x="0" y="1249"/>
                    </a:lnTo>
                    <a:lnTo>
                      <a:pt x="0" y="1044"/>
                    </a:lnTo>
                    <a:lnTo>
                      <a:pt x="2" y="971"/>
                    </a:lnTo>
                    <a:lnTo>
                      <a:pt x="6" y="904"/>
                    </a:lnTo>
                    <a:lnTo>
                      <a:pt x="16" y="840"/>
                    </a:lnTo>
                    <a:lnTo>
                      <a:pt x="29" y="781"/>
                    </a:lnTo>
                    <a:lnTo>
                      <a:pt x="45" y="727"/>
                    </a:lnTo>
                    <a:lnTo>
                      <a:pt x="62" y="683"/>
                    </a:lnTo>
                    <a:lnTo>
                      <a:pt x="62" y="680"/>
                    </a:lnTo>
                    <a:lnTo>
                      <a:pt x="65" y="678"/>
                    </a:lnTo>
                    <a:lnTo>
                      <a:pt x="88" y="632"/>
                    </a:lnTo>
                    <a:lnTo>
                      <a:pt x="115" y="591"/>
                    </a:lnTo>
                    <a:lnTo>
                      <a:pt x="131" y="571"/>
                    </a:lnTo>
                    <a:lnTo>
                      <a:pt x="147" y="553"/>
                    </a:lnTo>
                    <a:lnTo>
                      <a:pt x="167" y="535"/>
                    </a:lnTo>
                    <a:lnTo>
                      <a:pt x="187" y="517"/>
                    </a:lnTo>
                    <a:lnTo>
                      <a:pt x="233" y="483"/>
                    </a:lnTo>
                    <a:lnTo>
                      <a:pt x="287" y="451"/>
                    </a:lnTo>
                    <a:lnTo>
                      <a:pt x="348" y="420"/>
                    </a:lnTo>
                    <a:lnTo>
                      <a:pt x="415" y="392"/>
                    </a:lnTo>
                    <a:lnTo>
                      <a:pt x="490" y="366"/>
                    </a:lnTo>
                    <a:lnTo>
                      <a:pt x="572" y="341"/>
                    </a:lnTo>
                    <a:lnTo>
                      <a:pt x="661" y="320"/>
                    </a:lnTo>
                    <a:lnTo>
                      <a:pt x="755" y="304"/>
                    </a:lnTo>
                    <a:lnTo>
                      <a:pt x="855" y="291"/>
                    </a:lnTo>
                    <a:lnTo>
                      <a:pt x="963" y="284"/>
                    </a:lnTo>
                    <a:lnTo>
                      <a:pt x="1076" y="281"/>
                    </a:lnTo>
                    <a:lnTo>
                      <a:pt x="1159" y="281"/>
                    </a:lnTo>
                    <a:lnTo>
                      <a:pt x="1195" y="279"/>
                    </a:lnTo>
                    <a:lnTo>
                      <a:pt x="1320" y="275"/>
                    </a:lnTo>
                    <a:lnTo>
                      <a:pt x="1452" y="274"/>
                    </a:lnTo>
                    <a:lnTo>
                      <a:pt x="1579" y="277"/>
                    </a:lnTo>
                    <a:lnTo>
                      <a:pt x="1608" y="276"/>
                    </a:lnTo>
                    <a:lnTo>
                      <a:pt x="1751" y="270"/>
                    </a:lnTo>
                    <a:lnTo>
                      <a:pt x="1754" y="270"/>
                    </a:lnTo>
                    <a:lnTo>
                      <a:pt x="1889" y="259"/>
                    </a:lnTo>
                    <a:lnTo>
                      <a:pt x="1895" y="259"/>
                    </a:lnTo>
                    <a:lnTo>
                      <a:pt x="2010" y="236"/>
                    </a:lnTo>
                    <a:lnTo>
                      <a:pt x="2011" y="236"/>
                    </a:lnTo>
                    <a:lnTo>
                      <a:pt x="2057" y="220"/>
                    </a:lnTo>
                    <a:lnTo>
                      <a:pt x="2095" y="200"/>
                    </a:lnTo>
                    <a:lnTo>
                      <a:pt x="2108" y="190"/>
                    </a:lnTo>
                    <a:lnTo>
                      <a:pt x="2126" y="178"/>
                    </a:lnTo>
                    <a:lnTo>
                      <a:pt x="2147" y="152"/>
                    </a:lnTo>
                    <a:lnTo>
                      <a:pt x="2161" y="123"/>
                    </a:lnTo>
                    <a:lnTo>
                      <a:pt x="2165" y="92"/>
                    </a:lnTo>
                    <a:lnTo>
                      <a:pt x="2169" y="62"/>
                    </a:lnTo>
                    <a:lnTo>
                      <a:pt x="2174" y="54"/>
                    </a:lnTo>
                    <a:lnTo>
                      <a:pt x="2183" y="38"/>
                    </a:lnTo>
                    <a:lnTo>
                      <a:pt x="2204" y="18"/>
                    </a:lnTo>
                    <a:lnTo>
                      <a:pt x="2218" y="12"/>
                    </a:lnTo>
                    <a:lnTo>
                      <a:pt x="2235" y="6"/>
                    </a:lnTo>
                    <a:lnTo>
                      <a:pt x="2273" y="0"/>
                    </a:lnTo>
                    <a:lnTo>
                      <a:pt x="2281" y="0"/>
                    </a:lnTo>
                    <a:lnTo>
                      <a:pt x="2319" y="3"/>
                    </a:lnTo>
                    <a:lnTo>
                      <a:pt x="2348" y="10"/>
                    </a:lnTo>
                    <a:lnTo>
                      <a:pt x="2407" y="32"/>
                    </a:lnTo>
                    <a:lnTo>
                      <a:pt x="2435" y="46"/>
                    </a:lnTo>
                    <a:lnTo>
                      <a:pt x="2461" y="61"/>
                    </a:lnTo>
                    <a:lnTo>
                      <a:pt x="2484" y="80"/>
                    </a:lnTo>
                    <a:lnTo>
                      <a:pt x="2506" y="98"/>
                    </a:lnTo>
                    <a:lnTo>
                      <a:pt x="2526" y="118"/>
                    </a:lnTo>
                    <a:lnTo>
                      <a:pt x="2544" y="139"/>
                    </a:lnTo>
                    <a:lnTo>
                      <a:pt x="2559" y="160"/>
                    </a:lnTo>
                    <a:lnTo>
                      <a:pt x="2573" y="183"/>
                    </a:lnTo>
                    <a:lnTo>
                      <a:pt x="2579" y="196"/>
                    </a:lnTo>
                    <a:lnTo>
                      <a:pt x="2579" y="198"/>
                    </a:lnTo>
                    <a:lnTo>
                      <a:pt x="2585" y="207"/>
                    </a:lnTo>
                    <a:lnTo>
                      <a:pt x="2594" y="232"/>
                    </a:lnTo>
                    <a:lnTo>
                      <a:pt x="2610" y="289"/>
                    </a:lnTo>
                    <a:lnTo>
                      <a:pt x="2625" y="359"/>
                    </a:lnTo>
                    <a:lnTo>
                      <a:pt x="2635" y="443"/>
                    </a:lnTo>
                    <a:lnTo>
                      <a:pt x="2645" y="540"/>
                    </a:lnTo>
                    <a:lnTo>
                      <a:pt x="2658" y="772"/>
                    </a:lnTo>
                    <a:lnTo>
                      <a:pt x="2662" y="1056"/>
                    </a:lnTo>
                    <a:lnTo>
                      <a:pt x="2662" y="2345"/>
                    </a:lnTo>
                    <a:lnTo>
                      <a:pt x="2579" y="2352"/>
                    </a:lnTo>
                    <a:lnTo>
                      <a:pt x="2435" y="2377"/>
                    </a:lnTo>
                    <a:lnTo>
                      <a:pt x="2434" y="2377"/>
                    </a:lnTo>
                    <a:lnTo>
                      <a:pt x="2319" y="2414"/>
                    </a:lnTo>
                    <a:lnTo>
                      <a:pt x="2318" y="2415"/>
                    </a:lnTo>
                    <a:lnTo>
                      <a:pt x="2273" y="2439"/>
                    </a:lnTo>
                    <a:lnTo>
                      <a:pt x="2272" y="2439"/>
                    </a:lnTo>
                    <a:lnTo>
                      <a:pt x="2235" y="2466"/>
                    </a:lnTo>
                    <a:lnTo>
                      <a:pt x="2234" y="2468"/>
                    </a:lnTo>
                    <a:lnTo>
                      <a:pt x="2204" y="2498"/>
                    </a:lnTo>
                    <a:lnTo>
                      <a:pt x="2203" y="2499"/>
                    </a:lnTo>
                    <a:lnTo>
                      <a:pt x="2183" y="2532"/>
                    </a:lnTo>
                    <a:lnTo>
                      <a:pt x="2183" y="2535"/>
                    </a:lnTo>
                    <a:lnTo>
                      <a:pt x="2169" y="2572"/>
                    </a:lnTo>
                    <a:lnTo>
                      <a:pt x="2169" y="2575"/>
                    </a:lnTo>
                    <a:lnTo>
                      <a:pt x="2165" y="2615"/>
                    </a:lnTo>
                    <a:lnTo>
                      <a:pt x="2165" y="2617"/>
                    </a:lnTo>
                    <a:lnTo>
                      <a:pt x="2161" y="2657"/>
                    </a:lnTo>
                    <a:lnTo>
                      <a:pt x="2160" y="2660"/>
                    </a:lnTo>
                    <a:lnTo>
                      <a:pt x="2147" y="2697"/>
                    </a:lnTo>
                    <a:lnTo>
                      <a:pt x="2146" y="2699"/>
                    </a:lnTo>
                    <a:lnTo>
                      <a:pt x="2126" y="2731"/>
                    </a:lnTo>
                    <a:lnTo>
                      <a:pt x="2124" y="2734"/>
                    </a:lnTo>
                    <a:lnTo>
                      <a:pt x="2095" y="2762"/>
                    </a:lnTo>
                    <a:lnTo>
                      <a:pt x="2092" y="2765"/>
                    </a:lnTo>
                    <a:lnTo>
                      <a:pt x="2057" y="2790"/>
                    </a:lnTo>
                    <a:lnTo>
                      <a:pt x="2054" y="2792"/>
                    </a:lnTo>
                    <a:lnTo>
                      <a:pt x="2011" y="2814"/>
                    </a:lnTo>
                    <a:lnTo>
                      <a:pt x="2008" y="2815"/>
                    </a:lnTo>
                    <a:lnTo>
                      <a:pt x="1895" y="2851"/>
                    </a:lnTo>
                    <a:lnTo>
                      <a:pt x="1892" y="2852"/>
                    </a:lnTo>
                    <a:lnTo>
                      <a:pt x="1751" y="2876"/>
                    </a:lnTo>
                    <a:lnTo>
                      <a:pt x="1749" y="2876"/>
                    </a:lnTo>
                    <a:lnTo>
                      <a:pt x="1593" y="2889"/>
                    </a:lnTo>
                    <a:lnTo>
                      <a:pt x="1593" y="2668"/>
                    </a:lnTo>
                    <a:lnTo>
                      <a:pt x="1590" y="2684"/>
                    </a:lnTo>
                    <a:lnTo>
                      <a:pt x="1584" y="2699"/>
                    </a:lnTo>
                    <a:lnTo>
                      <a:pt x="1579" y="2706"/>
                    </a:lnTo>
                    <a:lnTo>
                      <a:pt x="1579" y="2708"/>
                    </a:lnTo>
                    <a:lnTo>
                      <a:pt x="1577" y="2714"/>
                    </a:lnTo>
                    <a:lnTo>
                      <a:pt x="1569" y="2728"/>
                    </a:lnTo>
                    <a:lnTo>
                      <a:pt x="1560" y="2741"/>
                    </a:lnTo>
                    <a:lnTo>
                      <a:pt x="1549" y="2755"/>
                    </a:lnTo>
                    <a:lnTo>
                      <a:pt x="1538" y="2767"/>
                    </a:lnTo>
                    <a:lnTo>
                      <a:pt x="1525" y="2780"/>
                    </a:lnTo>
                    <a:lnTo>
                      <a:pt x="1510" y="2792"/>
                    </a:lnTo>
                    <a:lnTo>
                      <a:pt x="1495" y="2803"/>
                    </a:lnTo>
                    <a:lnTo>
                      <a:pt x="1477" y="2814"/>
                    </a:lnTo>
                    <a:lnTo>
                      <a:pt x="1459" y="2824"/>
                    </a:lnTo>
                    <a:lnTo>
                      <a:pt x="1419" y="2844"/>
                    </a:lnTo>
                    <a:lnTo>
                      <a:pt x="1373" y="2862"/>
                    </a:lnTo>
                    <a:lnTo>
                      <a:pt x="1324" y="2878"/>
                    </a:lnTo>
                    <a:lnTo>
                      <a:pt x="1273" y="2892"/>
                    </a:lnTo>
                    <a:lnTo>
                      <a:pt x="1219" y="2904"/>
                    </a:lnTo>
                    <a:lnTo>
                      <a:pt x="1163" y="2914"/>
                    </a:lnTo>
                    <a:lnTo>
                      <a:pt x="1159" y="2914"/>
                    </a:lnTo>
                    <a:lnTo>
                      <a:pt x="1105" y="2916"/>
                    </a:lnTo>
                    <a:lnTo>
                      <a:pt x="1045" y="2916"/>
                    </a:lnTo>
                    <a:lnTo>
                      <a:pt x="983" y="2914"/>
                    </a:lnTo>
                    <a:lnTo>
                      <a:pt x="919" y="2909"/>
                    </a:lnTo>
                    <a:lnTo>
                      <a:pt x="835" y="2899"/>
                    </a:lnTo>
                    <a:lnTo>
                      <a:pt x="752" y="2886"/>
                    </a:lnTo>
                    <a:lnTo>
                      <a:pt x="671" y="2869"/>
                    </a:lnTo>
                    <a:lnTo>
                      <a:pt x="591" y="2849"/>
                    </a:lnTo>
                    <a:lnTo>
                      <a:pt x="514" y="2825"/>
                    </a:lnTo>
                    <a:lnTo>
                      <a:pt x="438" y="2798"/>
                    </a:lnTo>
                    <a:lnTo>
                      <a:pt x="363" y="2766"/>
                    </a:lnTo>
                    <a:lnTo>
                      <a:pt x="290" y="2731"/>
                    </a:lnTo>
                    <a:lnTo>
                      <a:pt x="254" y="2712"/>
                    </a:lnTo>
                    <a:lnTo>
                      <a:pt x="221" y="2691"/>
                    </a:lnTo>
                    <a:lnTo>
                      <a:pt x="191" y="2668"/>
                    </a:lnTo>
                    <a:lnTo>
                      <a:pt x="162" y="2642"/>
                    </a:lnTo>
                    <a:lnTo>
                      <a:pt x="137" y="2615"/>
                    </a:lnTo>
                    <a:lnTo>
                      <a:pt x="112" y="2586"/>
                    </a:lnTo>
                    <a:lnTo>
                      <a:pt x="91" y="2556"/>
                    </a:lnTo>
                    <a:lnTo>
                      <a:pt x="71" y="2522"/>
                    </a:lnTo>
                    <a:lnTo>
                      <a:pt x="62" y="2504"/>
                    </a:lnTo>
                    <a:lnTo>
                      <a:pt x="62" y="2503"/>
                    </a:lnTo>
                    <a:lnTo>
                      <a:pt x="55" y="2487"/>
                    </a:lnTo>
                    <a:lnTo>
                      <a:pt x="40" y="2449"/>
                    </a:lnTo>
                    <a:lnTo>
                      <a:pt x="28" y="2409"/>
                    </a:lnTo>
                    <a:lnTo>
                      <a:pt x="18" y="2368"/>
                    </a:lnTo>
                    <a:lnTo>
                      <a:pt x="4" y="2279"/>
                    </a:lnTo>
                    <a:lnTo>
                      <a:pt x="0" y="2183"/>
                    </a:lnTo>
                    <a:lnTo>
                      <a:pt x="0" y="1977"/>
                    </a:lnTo>
                    <a:lnTo>
                      <a:pt x="3" y="1907"/>
                    </a:lnTo>
                    <a:lnTo>
                      <a:pt x="9" y="1842"/>
                    </a:lnTo>
                    <a:lnTo>
                      <a:pt x="22" y="1784"/>
                    </a:lnTo>
                    <a:lnTo>
                      <a:pt x="38" y="1732"/>
                    </a:lnTo>
                    <a:lnTo>
                      <a:pt x="49" y="1708"/>
                    </a:lnTo>
                    <a:lnTo>
                      <a:pt x="61" y="1687"/>
                    </a:lnTo>
                    <a:lnTo>
                      <a:pt x="62" y="1685"/>
                    </a:lnTo>
                    <a:lnTo>
                      <a:pt x="62" y="1683"/>
                    </a:lnTo>
                    <a:lnTo>
                      <a:pt x="73" y="1667"/>
                    </a:lnTo>
                    <a:lnTo>
                      <a:pt x="88" y="1647"/>
                    </a:lnTo>
                    <a:lnTo>
                      <a:pt x="103" y="1630"/>
                    </a:lnTo>
                    <a:lnTo>
                      <a:pt x="119" y="1614"/>
                    </a:lnTo>
                    <a:lnTo>
                      <a:pt x="138" y="1600"/>
                    </a:lnTo>
                    <a:lnTo>
                      <a:pt x="156" y="1588"/>
                    </a:lnTo>
                    <a:lnTo>
                      <a:pt x="178" y="1576"/>
                    </a:lnTo>
                    <a:lnTo>
                      <a:pt x="201" y="1564"/>
                    </a:lnTo>
                    <a:lnTo>
                      <a:pt x="258" y="1541"/>
                    </a:lnTo>
                    <a:lnTo>
                      <a:pt x="329" y="1519"/>
                    </a:lnTo>
                    <a:lnTo>
                      <a:pt x="410" y="1498"/>
                    </a:lnTo>
                    <a:lnTo>
                      <a:pt x="504" y="1476"/>
                    </a:lnTo>
                    <a:lnTo>
                      <a:pt x="610" y="1457"/>
                    </a:lnTo>
                    <a:lnTo>
                      <a:pt x="859" y="1419"/>
                    </a:lnTo>
                    <a:lnTo>
                      <a:pt x="1137" y="1373"/>
                    </a:lnTo>
                    <a:lnTo>
                      <a:pt x="1159" y="1368"/>
                    </a:lnTo>
                    <a:lnTo>
                      <a:pt x="1341" y="1321"/>
                    </a:lnTo>
                    <a:lnTo>
                      <a:pt x="1415" y="1299"/>
                    </a:lnTo>
                    <a:lnTo>
                      <a:pt x="1470" y="1280"/>
                    </a:lnTo>
                    <a:lnTo>
                      <a:pt x="1491" y="1272"/>
                    </a:lnTo>
                    <a:lnTo>
                      <a:pt x="1506" y="1266"/>
                    </a:lnTo>
                    <a:lnTo>
                      <a:pt x="1517" y="1259"/>
                    </a:lnTo>
                    <a:lnTo>
                      <a:pt x="1521" y="1256"/>
                    </a:lnTo>
                    <a:lnTo>
                      <a:pt x="1524" y="1254"/>
                    </a:lnTo>
                    <a:lnTo>
                      <a:pt x="1528" y="1249"/>
                    </a:lnTo>
                    <a:lnTo>
                      <a:pt x="1532" y="1243"/>
                    </a:lnTo>
                    <a:lnTo>
                      <a:pt x="1536" y="1235"/>
                    </a:lnTo>
                    <a:lnTo>
                      <a:pt x="1539" y="1228"/>
                    </a:lnTo>
                    <a:lnTo>
                      <a:pt x="1545" y="1209"/>
                    </a:lnTo>
                    <a:lnTo>
                      <a:pt x="1550" y="1188"/>
                    </a:lnTo>
                    <a:lnTo>
                      <a:pt x="1553" y="1163"/>
                    </a:lnTo>
                    <a:lnTo>
                      <a:pt x="1556" y="1135"/>
                    </a:lnTo>
                    <a:lnTo>
                      <a:pt x="1558" y="1069"/>
                    </a:lnTo>
                    <a:lnTo>
                      <a:pt x="1556" y="985"/>
                    </a:lnTo>
                    <a:lnTo>
                      <a:pt x="1553" y="950"/>
                    </a:lnTo>
                    <a:lnTo>
                      <a:pt x="1549" y="919"/>
                    </a:lnTo>
                    <a:lnTo>
                      <a:pt x="1544" y="892"/>
                    </a:lnTo>
                    <a:lnTo>
                      <a:pt x="1537" y="870"/>
                    </a:lnTo>
                    <a:lnTo>
                      <a:pt x="1534" y="860"/>
                    </a:lnTo>
                    <a:lnTo>
                      <a:pt x="1530" y="852"/>
                    </a:lnTo>
                    <a:lnTo>
                      <a:pt x="1526" y="844"/>
                    </a:lnTo>
                    <a:lnTo>
                      <a:pt x="1521" y="838"/>
                    </a:lnTo>
                    <a:lnTo>
                      <a:pt x="1516" y="833"/>
                    </a:lnTo>
                    <a:lnTo>
                      <a:pt x="1511" y="828"/>
                    </a:lnTo>
                    <a:lnTo>
                      <a:pt x="1506" y="822"/>
                    </a:lnTo>
                    <a:lnTo>
                      <a:pt x="1500" y="818"/>
                    </a:lnTo>
                    <a:lnTo>
                      <a:pt x="1494" y="814"/>
                    </a:lnTo>
                    <a:lnTo>
                      <a:pt x="1487" y="810"/>
                    </a:lnTo>
                    <a:lnTo>
                      <a:pt x="1480" y="806"/>
                    </a:lnTo>
                    <a:lnTo>
                      <a:pt x="1473" y="803"/>
                    </a:lnTo>
                    <a:lnTo>
                      <a:pt x="1465" y="800"/>
                    </a:lnTo>
                    <a:lnTo>
                      <a:pt x="1458" y="798"/>
                    </a:lnTo>
                    <a:lnTo>
                      <a:pt x="1449" y="796"/>
                    </a:lnTo>
                    <a:lnTo>
                      <a:pt x="1440" y="794"/>
                    </a:lnTo>
                    <a:lnTo>
                      <a:pt x="1431" y="792"/>
                    </a:lnTo>
                    <a:lnTo>
                      <a:pt x="1421" y="792"/>
                    </a:lnTo>
                    <a:lnTo>
                      <a:pt x="1412" y="791"/>
                    </a:lnTo>
                    <a:lnTo>
                      <a:pt x="1402" y="791"/>
                    </a:lnTo>
                    <a:lnTo>
                      <a:pt x="1379" y="791"/>
                    </a:lnTo>
                    <a:lnTo>
                      <a:pt x="1360" y="792"/>
                    </a:lnTo>
                    <a:lnTo>
                      <a:pt x="1351" y="793"/>
                    </a:lnTo>
                    <a:lnTo>
                      <a:pt x="1342" y="794"/>
                    </a:lnTo>
                    <a:lnTo>
                      <a:pt x="1334" y="797"/>
                    </a:lnTo>
                    <a:lnTo>
                      <a:pt x="1327" y="798"/>
                    </a:lnTo>
                    <a:lnTo>
                      <a:pt x="1320" y="800"/>
                    </a:lnTo>
                    <a:lnTo>
                      <a:pt x="1314" y="803"/>
                    </a:lnTo>
                    <a:lnTo>
                      <a:pt x="1308" y="806"/>
                    </a:lnTo>
                    <a:lnTo>
                      <a:pt x="1303" y="809"/>
                    </a:lnTo>
                    <a:lnTo>
                      <a:pt x="1298" y="812"/>
                    </a:lnTo>
                    <a:lnTo>
                      <a:pt x="1294" y="816"/>
                    </a:lnTo>
                    <a:lnTo>
                      <a:pt x="1290" y="819"/>
                    </a:lnTo>
                    <a:lnTo>
                      <a:pt x="1287" y="824"/>
                    </a:lnTo>
                    <a:lnTo>
                      <a:pt x="1284" y="829"/>
                    </a:lnTo>
                    <a:lnTo>
                      <a:pt x="1283" y="835"/>
                    </a:lnTo>
                    <a:lnTo>
                      <a:pt x="1278" y="852"/>
                    </a:lnTo>
                    <a:lnTo>
                      <a:pt x="1274" y="873"/>
                    </a:lnTo>
                    <a:lnTo>
                      <a:pt x="1271" y="900"/>
                    </a:lnTo>
                    <a:lnTo>
                      <a:pt x="1267" y="970"/>
                    </a:lnTo>
                    <a:lnTo>
                      <a:pt x="1266" y="1060"/>
                    </a:lnTo>
                    <a:lnTo>
                      <a:pt x="1266" y="1360"/>
                    </a:lnTo>
                    <a:close/>
                    <a:moveTo>
                      <a:pt x="1558" y="1705"/>
                    </a:moveTo>
                    <a:lnTo>
                      <a:pt x="1509" y="1734"/>
                    </a:lnTo>
                    <a:lnTo>
                      <a:pt x="1465" y="1762"/>
                    </a:lnTo>
                    <a:lnTo>
                      <a:pt x="1426" y="1789"/>
                    </a:lnTo>
                    <a:lnTo>
                      <a:pt x="1393" y="1815"/>
                    </a:lnTo>
                    <a:lnTo>
                      <a:pt x="1364" y="1839"/>
                    </a:lnTo>
                    <a:lnTo>
                      <a:pt x="1340" y="1862"/>
                    </a:lnTo>
                    <a:lnTo>
                      <a:pt x="1330" y="1873"/>
                    </a:lnTo>
                    <a:lnTo>
                      <a:pt x="1323" y="1884"/>
                    </a:lnTo>
                    <a:lnTo>
                      <a:pt x="1315" y="1894"/>
                    </a:lnTo>
                    <a:lnTo>
                      <a:pt x="1309" y="1905"/>
                    </a:lnTo>
                    <a:lnTo>
                      <a:pt x="1299" y="1926"/>
                    </a:lnTo>
                    <a:lnTo>
                      <a:pt x="1290" y="1950"/>
                    </a:lnTo>
                    <a:lnTo>
                      <a:pt x="1282" y="1976"/>
                    </a:lnTo>
                    <a:lnTo>
                      <a:pt x="1277" y="2006"/>
                    </a:lnTo>
                    <a:lnTo>
                      <a:pt x="1272" y="2037"/>
                    </a:lnTo>
                    <a:lnTo>
                      <a:pt x="1269" y="2071"/>
                    </a:lnTo>
                    <a:lnTo>
                      <a:pt x="1266" y="2147"/>
                    </a:lnTo>
                    <a:lnTo>
                      <a:pt x="1268" y="2230"/>
                    </a:lnTo>
                    <a:lnTo>
                      <a:pt x="1271" y="2266"/>
                    </a:lnTo>
                    <a:lnTo>
                      <a:pt x="1274" y="2296"/>
                    </a:lnTo>
                    <a:lnTo>
                      <a:pt x="1279" y="2322"/>
                    </a:lnTo>
                    <a:lnTo>
                      <a:pt x="1283" y="2344"/>
                    </a:lnTo>
                    <a:lnTo>
                      <a:pt x="1286" y="2353"/>
                    </a:lnTo>
                    <a:lnTo>
                      <a:pt x="1290" y="2361"/>
                    </a:lnTo>
                    <a:lnTo>
                      <a:pt x="1293" y="2368"/>
                    </a:lnTo>
                    <a:lnTo>
                      <a:pt x="1297" y="2374"/>
                    </a:lnTo>
                    <a:lnTo>
                      <a:pt x="1301" y="2379"/>
                    </a:lnTo>
                    <a:lnTo>
                      <a:pt x="1306" y="2384"/>
                    </a:lnTo>
                    <a:lnTo>
                      <a:pt x="1311" y="2388"/>
                    </a:lnTo>
                    <a:lnTo>
                      <a:pt x="1317" y="2392"/>
                    </a:lnTo>
                    <a:lnTo>
                      <a:pt x="1323" y="2396"/>
                    </a:lnTo>
                    <a:lnTo>
                      <a:pt x="1328" y="2400"/>
                    </a:lnTo>
                    <a:lnTo>
                      <a:pt x="1336" y="2403"/>
                    </a:lnTo>
                    <a:lnTo>
                      <a:pt x="1343" y="2406"/>
                    </a:lnTo>
                    <a:lnTo>
                      <a:pt x="1351" y="2408"/>
                    </a:lnTo>
                    <a:lnTo>
                      <a:pt x="1360" y="2411"/>
                    </a:lnTo>
                    <a:lnTo>
                      <a:pt x="1369" y="2412"/>
                    </a:lnTo>
                    <a:lnTo>
                      <a:pt x="1378" y="2414"/>
                    </a:lnTo>
                    <a:lnTo>
                      <a:pt x="1398" y="2416"/>
                    </a:lnTo>
                    <a:lnTo>
                      <a:pt x="1420" y="2417"/>
                    </a:lnTo>
                    <a:lnTo>
                      <a:pt x="1442" y="2417"/>
                    </a:lnTo>
                    <a:lnTo>
                      <a:pt x="1460" y="2415"/>
                    </a:lnTo>
                    <a:lnTo>
                      <a:pt x="1478" y="2413"/>
                    </a:lnTo>
                    <a:lnTo>
                      <a:pt x="1486" y="2412"/>
                    </a:lnTo>
                    <a:lnTo>
                      <a:pt x="1494" y="2411"/>
                    </a:lnTo>
                    <a:lnTo>
                      <a:pt x="1500" y="2408"/>
                    </a:lnTo>
                    <a:lnTo>
                      <a:pt x="1506" y="2406"/>
                    </a:lnTo>
                    <a:lnTo>
                      <a:pt x="1512" y="2403"/>
                    </a:lnTo>
                    <a:lnTo>
                      <a:pt x="1517" y="2401"/>
                    </a:lnTo>
                    <a:lnTo>
                      <a:pt x="1522" y="2398"/>
                    </a:lnTo>
                    <a:lnTo>
                      <a:pt x="1527" y="2395"/>
                    </a:lnTo>
                    <a:lnTo>
                      <a:pt x="1531" y="2392"/>
                    </a:lnTo>
                    <a:lnTo>
                      <a:pt x="1534" y="2388"/>
                    </a:lnTo>
                    <a:lnTo>
                      <a:pt x="1537" y="2383"/>
                    </a:lnTo>
                    <a:lnTo>
                      <a:pt x="1540" y="2378"/>
                    </a:lnTo>
                    <a:lnTo>
                      <a:pt x="1543" y="2371"/>
                    </a:lnTo>
                    <a:lnTo>
                      <a:pt x="1545" y="2363"/>
                    </a:lnTo>
                    <a:lnTo>
                      <a:pt x="1548" y="2344"/>
                    </a:lnTo>
                    <a:lnTo>
                      <a:pt x="1552" y="2321"/>
                    </a:lnTo>
                    <a:lnTo>
                      <a:pt x="1556" y="2260"/>
                    </a:lnTo>
                    <a:lnTo>
                      <a:pt x="1558" y="2180"/>
                    </a:lnTo>
                    <a:lnTo>
                      <a:pt x="1558" y="170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5" name="AutoShape 7"/>
              <p:cNvSpPr>
                <a:spLocks noChangeArrowheads="1"/>
              </p:cNvSpPr>
              <p:nvPr/>
            </p:nvSpPr>
            <p:spPr bwMode="auto">
              <a:xfrm>
                <a:off x="2931" y="362"/>
                <a:ext cx="933" cy="825"/>
              </a:xfrm>
              <a:custGeom>
                <a:avLst/>
                <a:gdLst>
                  <a:gd name="T0" fmla="*/ 815 w 3834"/>
                  <a:gd name="T1" fmla="*/ 811 h 3378"/>
                  <a:gd name="T2" fmla="*/ 706 w 3834"/>
                  <a:gd name="T3" fmla="*/ 797 h 3378"/>
                  <a:gd name="T4" fmla="*/ 487 w 3834"/>
                  <a:gd name="T5" fmla="*/ 652 h 3378"/>
                  <a:gd name="T6" fmla="*/ 224 w 3834"/>
                  <a:gd name="T7" fmla="*/ 628 h 3378"/>
                  <a:gd name="T8" fmla="*/ 220 w 3834"/>
                  <a:gd name="T9" fmla="*/ 745 h 3378"/>
                  <a:gd name="T10" fmla="*/ 118 w 3834"/>
                  <a:gd name="T11" fmla="*/ 744 h 3378"/>
                  <a:gd name="T12" fmla="*/ 76 w 3834"/>
                  <a:gd name="T13" fmla="*/ 747 h 3378"/>
                  <a:gd name="T14" fmla="*/ 41 w 3834"/>
                  <a:gd name="T15" fmla="*/ 753 h 3378"/>
                  <a:gd name="T16" fmla="*/ 13 w 3834"/>
                  <a:gd name="T17" fmla="*/ 762 h 3378"/>
                  <a:gd name="T18" fmla="*/ 1 w 3834"/>
                  <a:gd name="T19" fmla="*/ 768 h 3378"/>
                  <a:gd name="T20" fmla="*/ 0 w 3834"/>
                  <a:gd name="T21" fmla="*/ 769 h 3378"/>
                  <a:gd name="T22" fmla="*/ 1 w 3834"/>
                  <a:gd name="T23" fmla="*/ 487 h 3378"/>
                  <a:gd name="T24" fmla="*/ 13 w 3834"/>
                  <a:gd name="T25" fmla="*/ 481 h 3378"/>
                  <a:gd name="T26" fmla="*/ 41 w 3834"/>
                  <a:gd name="T27" fmla="*/ 472 h 3378"/>
                  <a:gd name="T28" fmla="*/ 67 w 3834"/>
                  <a:gd name="T29" fmla="*/ 467 h 3378"/>
                  <a:gd name="T30" fmla="*/ 76 w 3834"/>
                  <a:gd name="T31" fmla="*/ 456 h 3378"/>
                  <a:gd name="T32" fmla="*/ 92 w 3834"/>
                  <a:gd name="T33" fmla="*/ 436 h 3378"/>
                  <a:gd name="T34" fmla="*/ 116 w 3834"/>
                  <a:gd name="T35" fmla="*/ 397 h 3378"/>
                  <a:gd name="T36" fmla="*/ 118 w 3834"/>
                  <a:gd name="T37" fmla="*/ 392 h 3378"/>
                  <a:gd name="T38" fmla="*/ 137 w 3834"/>
                  <a:gd name="T39" fmla="*/ 352 h 3378"/>
                  <a:gd name="T40" fmla="*/ 156 w 3834"/>
                  <a:gd name="T41" fmla="*/ 300 h 3378"/>
                  <a:gd name="T42" fmla="*/ 173 w 3834"/>
                  <a:gd name="T43" fmla="*/ 241 h 3378"/>
                  <a:gd name="T44" fmla="*/ 184 w 3834"/>
                  <a:gd name="T45" fmla="*/ 176 h 3378"/>
                  <a:gd name="T46" fmla="*/ 193 w 3834"/>
                  <a:gd name="T47" fmla="*/ 32 h 3378"/>
                  <a:gd name="T48" fmla="*/ 220 w 3834"/>
                  <a:gd name="T49" fmla="*/ 0 h 3378"/>
                  <a:gd name="T50" fmla="*/ 487 w 3834"/>
                  <a:gd name="T51" fmla="*/ 25 h 3378"/>
                  <a:gd name="T52" fmla="*/ 815 w 3834"/>
                  <a:gd name="T53" fmla="*/ 66 h 3378"/>
                  <a:gd name="T54" fmla="*/ 869 w 3834"/>
                  <a:gd name="T55" fmla="*/ 73 h 3378"/>
                  <a:gd name="T56" fmla="*/ 933 w 3834"/>
                  <a:gd name="T57" fmla="*/ 542 h 3378"/>
                  <a:gd name="T58" fmla="*/ 545 w 3834"/>
                  <a:gd name="T59" fmla="*/ 495 h 3378"/>
                  <a:gd name="T60" fmla="*/ 492 w 3834"/>
                  <a:gd name="T61" fmla="*/ 181 h 3378"/>
                  <a:gd name="T62" fmla="*/ 490 w 3834"/>
                  <a:gd name="T63" fmla="*/ 221 h 3378"/>
                  <a:gd name="T64" fmla="*/ 487 w 3834"/>
                  <a:gd name="T65" fmla="*/ 252 h 3378"/>
                  <a:gd name="T66" fmla="*/ 479 w 3834"/>
                  <a:gd name="T67" fmla="*/ 301 h 3378"/>
                  <a:gd name="T68" fmla="*/ 457 w 3834"/>
                  <a:gd name="T69" fmla="*/ 376 h 3378"/>
                  <a:gd name="T70" fmla="*/ 422 w 3834"/>
                  <a:gd name="T71" fmla="*/ 446 h 3378"/>
                  <a:gd name="T72" fmla="*/ 487 w 3834"/>
                  <a:gd name="T73" fmla="*/ 487 h 3378"/>
                  <a:gd name="T74" fmla="*/ 545 w 3834"/>
                  <a:gd name="T75" fmla="*/ 495 h 33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34"/>
                  <a:gd name="T115" fmla="*/ 0 h 3378"/>
                  <a:gd name="T116" fmla="*/ 3834 w 3834"/>
                  <a:gd name="T117" fmla="*/ 3378 h 33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34" h="3378">
                    <a:moveTo>
                      <a:pt x="3833" y="3377"/>
                    </a:moveTo>
                    <a:lnTo>
                      <a:pt x="3349" y="3322"/>
                    </a:lnTo>
                    <a:lnTo>
                      <a:pt x="2903" y="3265"/>
                    </a:lnTo>
                    <a:lnTo>
                      <a:pt x="2903" y="2785"/>
                    </a:lnTo>
                    <a:lnTo>
                      <a:pt x="2001" y="2671"/>
                    </a:lnTo>
                    <a:lnTo>
                      <a:pt x="921" y="2572"/>
                    </a:lnTo>
                    <a:lnTo>
                      <a:pt x="921" y="3052"/>
                    </a:lnTo>
                    <a:lnTo>
                      <a:pt x="904" y="3051"/>
                    </a:lnTo>
                    <a:lnTo>
                      <a:pt x="484" y="3046"/>
                    </a:lnTo>
                    <a:lnTo>
                      <a:pt x="483" y="3046"/>
                    </a:lnTo>
                    <a:lnTo>
                      <a:pt x="312" y="3060"/>
                    </a:lnTo>
                    <a:lnTo>
                      <a:pt x="168" y="3085"/>
                    </a:lnTo>
                    <a:lnTo>
                      <a:pt x="167" y="3085"/>
                    </a:lnTo>
                    <a:lnTo>
                      <a:pt x="52" y="3122"/>
                    </a:lnTo>
                    <a:lnTo>
                      <a:pt x="6" y="3146"/>
                    </a:lnTo>
                    <a:lnTo>
                      <a:pt x="0" y="3150"/>
                    </a:lnTo>
                    <a:lnTo>
                      <a:pt x="0" y="1997"/>
                    </a:lnTo>
                    <a:lnTo>
                      <a:pt x="6" y="1993"/>
                    </a:lnTo>
                    <a:lnTo>
                      <a:pt x="52" y="1969"/>
                    </a:lnTo>
                    <a:lnTo>
                      <a:pt x="167" y="1932"/>
                    </a:lnTo>
                    <a:lnTo>
                      <a:pt x="168" y="1931"/>
                    </a:lnTo>
                    <a:lnTo>
                      <a:pt x="277" y="1912"/>
                    </a:lnTo>
                    <a:lnTo>
                      <a:pt x="312" y="1869"/>
                    </a:lnTo>
                    <a:lnTo>
                      <a:pt x="312" y="1867"/>
                    </a:lnTo>
                    <a:lnTo>
                      <a:pt x="329" y="1850"/>
                    </a:lnTo>
                    <a:lnTo>
                      <a:pt x="380" y="1784"/>
                    </a:lnTo>
                    <a:lnTo>
                      <a:pt x="429" y="1709"/>
                    </a:lnTo>
                    <a:lnTo>
                      <a:pt x="475" y="1626"/>
                    </a:lnTo>
                    <a:lnTo>
                      <a:pt x="484" y="1607"/>
                    </a:lnTo>
                    <a:lnTo>
                      <a:pt x="484" y="1606"/>
                    </a:lnTo>
                    <a:lnTo>
                      <a:pt x="520" y="1538"/>
                    </a:lnTo>
                    <a:lnTo>
                      <a:pt x="563" y="1443"/>
                    </a:lnTo>
                    <a:lnTo>
                      <a:pt x="604" y="1339"/>
                    </a:lnTo>
                    <a:lnTo>
                      <a:pt x="643" y="1228"/>
                    </a:lnTo>
                    <a:lnTo>
                      <a:pt x="678" y="1110"/>
                    </a:lnTo>
                    <a:lnTo>
                      <a:pt x="709" y="986"/>
                    </a:lnTo>
                    <a:lnTo>
                      <a:pt x="735" y="856"/>
                    </a:lnTo>
                    <a:lnTo>
                      <a:pt x="756" y="722"/>
                    </a:lnTo>
                    <a:lnTo>
                      <a:pt x="785" y="437"/>
                    </a:lnTo>
                    <a:lnTo>
                      <a:pt x="794" y="131"/>
                    </a:lnTo>
                    <a:lnTo>
                      <a:pt x="794" y="0"/>
                    </a:lnTo>
                    <a:lnTo>
                      <a:pt x="904" y="1"/>
                    </a:lnTo>
                    <a:lnTo>
                      <a:pt x="2000" y="103"/>
                    </a:lnTo>
                    <a:lnTo>
                      <a:pt x="2001" y="103"/>
                    </a:lnTo>
                    <a:lnTo>
                      <a:pt x="3349" y="272"/>
                    </a:lnTo>
                    <a:lnTo>
                      <a:pt x="3570" y="298"/>
                    </a:lnTo>
                    <a:lnTo>
                      <a:pt x="3570" y="2190"/>
                    </a:lnTo>
                    <a:lnTo>
                      <a:pt x="3833" y="2220"/>
                    </a:lnTo>
                    <a:lnTo>
                      <a:pt x="3833" y="3377"/>
                    </a:lnTo>
                    <a:close/>
                    <a:moveTo>
                      <a:pt x="2241" y="2025"/>
                    </a:moveTo>
                    <a:lnTo>
                      <a:pt x="2241" y="771"/>
                    </a:lnTo>
                    <a:lnTo>
                      <a:pt x="2021" y="743"/>
                    </a:lnTo>
                    <a:lnTo>
                      <a:pt x="2021" y="731"/>
                    </a:lnTo>
                    <a:lnTo>
                      <a:pt x="2015" y="903"/>
                    </a:lnTo>
                    <a:lnTo>
                      <a:pt x="2001" y="1031"/>
                    </a:lnTo>
                    <a:lnTo>
                      <a:pt x="2001" y="1032"/>
                    </a:lnTo>
                    <a:lnTo>
                      <a:pt x="1997" y="1071"/>
                    </a:lnTo>
                    <a:lnTo>
                      <a:pt x="1968" y="1232"/>
                    </a:lnTo>
                    <a:lnTo>
                      <a:pt x="1928" y="1389"/>
                    </a:lnTo>
                    <a:lnTo>
                      <a:pt x="1876" y="1541"/>
                    </a:lnTo>
                    <a:lnTo>
                      <a:pt x="1812" y="1687"/>
                    </a:lnTo>
                    <a:lnTo>
                      <a:pt x="1736" y="1827"/>
                    </a:lnTo>
                    <a:lnTo>
                      <a:pt x="1650" y="1962"/>
                    </a:lnTo>
                    <a:lnTo>
                      <a:pt x="2001" y="1995"/>
                    </a:lnTo>
                    <a:lnTo>
                      <a:pt x="2241" y="202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6" name="AutoShape 8"/>
              <p:cNvSpPr>
                <a:spLocks noChangeArrowheads="1"/>
              </p:cNvSpPr>
              <p:nvPr/>
            </p:nvSpPr>
            <p:spPr bwMode="auto">
              <a:xfrm>
                <a:off x="3738" y="428"/>
                <a:ext cx="745" cy="695"/>
              </a:xfrm>
              <a:custGeom>
                <a:avLst/>
                <a:gdLst>
                  <a:gd name="T0" fmla="*/ 331 w 3061"/>
                  <a:gd name="T1" fmla="*/ 275 h 2843"/>
                  <a:gd name="T2" fmla="*/ 353 w 3061"/>
                  <a:gd name="T3" fmla="*/ 274 h 2843"/>
                  <a:gd name="T4" fmla="*/ 370 w 3061"/>
                  <a:gd name="T5" fmla="*/ 269 h 2843"/>
                  <a:gd name="T6" fmla="*/ 375 w 3061"/>
                  <a:gd name="T7" fmla="*/ 266 h 2843"/>
                  <a:gd name="T8" fmla="*/ 386 w 3061"/>
                  <a:gd name="T9" fmla="*/ 255 h 2843"/>
                  <a:gd name="T10" fmla="*/ 392 w 3061"/>
                  <a:gd name="T11" fmla="*/ 240 h 2843"/>
                  <a:gd name="T12" fmla="*/ 393 w 3061"/>
                  <a:gd name="T13" fmla="*/ 125 h 2843"/>
                  <a:gd name="T14" fmla="*/ 397 w 3061"/>
                  <a:gd name="T15" fmla="*/ 88 h 2843"/>
                  <a:gd name="T16" fmla="*/ 404 w 3061"/>
                  <a:gd name="T17" fmla="*/ 71 h 2843"/>
                  <a:gd name="T18" fmla="*/ 414 w 3061"/>
                  <a:gd name="T19" fmla="*/ 58 h 2843"/>
                  <a:gd name="T20" fmla="*/ 426 w 3061"/>
                  <a:gd name="T21" fmla="*/ 50 h 2843"/>
                  <a:gd name="T22" fmla="*/ 742 w 3061"/>
                  <a:gd name="T23" fmla="*/ 67 h 2843"/>
                  <a:gd name="T24" fmla="*/ 742 w 3061"/>
                  <a:gd name="T25" fmla="*/ 68 h 2843"/>
                  <a:gd name="T26" fmla="*/ 728 w 3061"/>
                  <a:gd name="T27" fmla="*/ 88 h 2843"/>
                  <a:gd name="T28" fmla="*/ 714 w 3061"/>
                  <a:gd name="T29" fmla="*/ 123 h 2843"/>
                  <a:gd name="T30" fmla="*/ 710 w 3061"/>
                  <a:gd name="T31" fmla="*/ 163 h 2843"/>
                  <a:gd name="T32" fmla="*/ 709 w 3061"/>
                  <a:gd name="T33" fmla="*/ 260 h 2843"/>
                  <a:gd name="T34" fmla="*/ 704 w 3061"/>
                  <a:gd name="T35" fmla="*/ 276 h 2843"/>
                  <a:gd name="T36" fmla="*/ 695 w 3061"/>
                  <a:gd name="T37" fmla="*/ 291 h 2843"/>
                  <a:gd name="T38" fmla="*/ 681 w 3061"/>
                  <a:gd name="T39" fmla="*/ 304 h 2843"/>
                  <a:gd name="T40" fmla="*/ 664 w 3061"/>
                  <a:gd name="T41" fmla="*/ 314 h 2843"/>
                  <a:gd name="T42" fmla="*/ 643 w 3061"/>
                  <a:gd name="T43" fmla="*/ 324 h 2843"/>
                  <a:gd name="T44" fmla="*/ 611 w 3061"/>
                  <a:gd name="T45" fmla="*/ 335 h 2843"/>
                  <a:gd name="T46" fmla="*/ 539 w 3061"/>
                  <a:gd name="T47" fmla="*/ 353 h 2843"/>
                  <a:gd name="T48" fmla="*/ 503 w 3061"/>
                  <a:gd name="T49" fmla="*/ 358 h 2843"/>
                  <a:gd name="T50" fmla="*/ 469 w 3061"/>
                  <a:gd name="T51" fmla="*/ 358 h 2843"/>
                  <a:gd name="T52" fmla="*/ 459 w 3061"/>
                  <a:gd name="T53" fmla="*/ 355 h 2843"/>
                  <a:gd name="T54" fmla="*/ 469 w 3061"/>
                  <a:gd name="T55" fmla="*/ 353 h 2843"/>
                  <a:gd name="T56" fmla="*/ 482 w 3061"/>
                  <a:gd name="T57" fmla="*/ 352 h 2843"/>
                  <a:gd name="T58" fmla="*/ 514 w 3061"/>
                  <a:gd name="T59" fmla="*/ 356 h 2843"/>
                  <a:gd name="T60" fmla="*/ 587 w 3061"/>
                  <a:gd name="T61" fmla="*/ 374 h 2843"/>
                  <a:gd name="T62" fmla="*/ 634 w 3061"/>
                  <a:gd name="T63" fmla="*/ 393 h 2843"/>
                  <a:gd name="T64" fmla="*/ 670 w 3061"/>
                  <a:gd name="T65" fmla="*/ 415 h 2843"/>
                  <a:gd name="T66" fmla="*/ 695 w 3061"/>
                  <a:gd name="T67" fmla="*/ 440 h 2843"/>
                  <a:gd name="T68" fmla="*/ 708 w 3061"/>
                  <a:gd name="T69" fmla="*/ 468 h 2843"/>
                  <a:gd name="T70" fmla="*/ 711 w 3061"/>
                  <a:gd name="T71" fmla="*/ 595 h 2843"/>
                  <a:gd name="T72" fmla="*/ 716 w 3061"/>
                  <a:gd name="T73" fmla="*/ 635 h 2843"/>
                  <a:gd name="T74" fmla="*/ 730 w 3061"/>
                  <a:gd name="T75" fmla="*/ 672 h 2843"/>
                  <a:gd name="T76" fmla="*/ 742 w 3061"/>
                  <a:gd name="T77" fmla="*/ 692 h 2843"/>
                  <a:gd name="T78" fmla="*/ 742 w 3061"/>
                  <a:gd name="T79" fmla="*/ 695 h 2843"/>
                  <a:gd name="T80" fmla="*/ 417 w 3061"/>
                  <a:gd name="T81" fmla="*/ 656 h 2843"/>
                  <a:gd name="T82" fmla="*/ 400 w 3061"/>
                  <a:gd name="T83" fmla="*/ 625 h 2843"/>
                  <a:gd name="T84" fmla="*/ 394 w 3061"/>
                  <a:gd name="T85" fmla="*/ 591 h 2843"/>
                  <a:gd name="T86" fmla="*/ 393 w 3061"/>
                  <a:gd name="T87" fmla="*/ 450 h 2843"/>
                  <a:gd name="T88" fmla="*/ 387 w 3061"/>
                  <a:gd name="T89" fmla="*/ 434 h 2843"/>
                  <a:gd name="T90" fmla="*/ 376 w 3061"/>
                  <a:gd name="T91" fmla="*/ 422 h 2843"/>
                  <a:gd name="T92" fmla="*/ 370 w 3061"/>
                  <a:gd name="T93" fmla="*/ 418 h 2843"/>
                  <a:gd name="T94" fmla="*/ 354 w 3061"/>
                  <a:gd name="T95" fmla="*/ 409 h 2843"/>
                  <a:gd name="T96" fmla="*/ 331 w 3061"/>
                  <a:gd name="T97" fmla="*/ 404 h 2843"/>
                  <a:gd name="T98" fmla="*/ 8 w 3061"/>
                  <a:gd name="T99" fmla="*/ 629 h 2843"/>
                  <a:gd name="T100" fmla="*/ 0 w 3061"/>
                  <a:gd name="T101" fmla="*/ 0 h 2843"/>
                  <a:gd name="T102" fmla="*/ 323 w 3061"/>
                  <a:gd name="T103" fmla="*/ 37 h 28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61"/>
                  <a:gd name="T157" fmla="*/ 0 h 2843"/>
                  <a:gd name="T158" fmla="*/ 3061 w 3061"/>
                  <a:gd name="T159" fmla="*/ 2843 h 28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61" h="2843">
                    <a:moveTo>
                      <a:pt x="1326" y="151"/>
                    </a:moveTo>
                    <a:lnTo>
                      <a:pt x="1326" y="1120"/>
                    </a:lnTo>
                    <a:lnTo>
                      <a:pt x="1361" y="1123"/>
                    </a:lnTo>
                    <a:lnTo>
                      <a:pt x="1394" y="1125"/>
                    </a:lnTo>
                    <a:lnTo>
                      <a:pt x="1424" y="1124"/>
                    </a:lnTo>
                    <a:lnTo>
                      <a:pt x="1452" y="1121"/>
                    </a:lnTo>
                    <a:lnTo>
                      <a:pt x="1478" y="1116"/>
                    </a:lnTo>
                    <a:lnTo>
                      <a:pt x="1502" y="1110"/>
                    </a:lnTo>
                    <a:lnTo>
                      <a:pt x="1522" y="1101"/>
                    </a:lnTo>
                    <a:lnTo>
                      <a:pt x="1523" y="1101"/>
                    </a:lnTo>
                    <a:lnTo>
                      <a:pt x="1542" y="1090"/>
                    </a:lnTo>
                    <a:lnTo>
                      <a:pt x="1559" y="1077"/>
                    </a:lnTo>
                    <a:lnTo>
                      <a:pt x="1574" y="1062"/>
                    </a:lnTo>
                    <a:lnTo>
                      <a:pt x="1586" y="1045"/>
                    </a:lnTo>
                    <a:lnTo>
                      <a:pt x="1596" y="1027"/>
                    </a:lnTo>
                    <a:lnTo>
                      <a:pt x="1605" y="1006"/>
                    </a:lnTo>
                    <a:lnTo>
                      <a:pt x="1610" y="983"/>
                    </a:lnTo>
                    <a:lnTo>
                      <a:pt x="1614" y="959"/>
                    </a:lnTo>
                    <a:lnTo>
                      <a:pt x="1615" y="933"/>
                    </a:lnTo>
                    <a:lnTo>
                      <a:pt x="1615" y="511"/>
                    </a:lnTo>
                    <a:lnTo>
                      <a:pt x="1618" y="445"/>
                    </a:lnTo>
                    <a:lnTo>
                      <a:pt x="1625" y="385"/>
                    </a:lnTo>
                    <a:lnTo>
                      <a:pt x="1632" y="359"/>
                    </a:lnTo>
                    <a:lnTo>
                      <a:pt x="1640" y="334"/>
                    </a:lnTo>
                    <a:lnTo>
                      <a:pt x="1649" y="311"/>
                    </a:lnTo>
                    <a:lnTo>
                      <a:pt x="1660" y="290"/>
                    </a:lnTo>
                    <a:lnTo>
                      <a:pt x="1671" y="271"/>
                    </a:lnTo>
                    <a:lnTo>
                      <a:pt x="1684" y="254"/>
                    </a:lnTo>
                    <a:lnTo>
                      <a:pt x="1699" y="238"/>
                    </a:lnTo>
                    <a:lnTo>
                      <a:pt x="1715" y="225"/>
                    </a:lnTo>
                    <a:lnTo>
                      <a:pt x="1732" y="214"/>
                    </a:lnTo>
                    <a:lnTo>
                      <a:pt x="1750" y="204"/>
                    </a:lnTo>
                    <a:lnTo>
                      <a:pt x="1771" y="197"/>
                    </a:lnTo>
                    <a:lnTo>
                      <a:pt x="1792" y="191"/>
                    </a:lnTo>
                    <a:lnTo>
                      <a:pt x="3050" y="275"/>
                    </a:lnTo>
                    <a:lnTo>
                      <a:pt x="3052" y="275"/>
                    </a:lnTo>
                    <a:lnTo>
                      <a:pt x="3050" y="277"/>
                    </a:lnTo>
                    <a:lnTo>
                      <a:pt x="3050" y="278"/>
                    </a:lnTo>
                    <a:lnTo>
                      <a:pt x="3020" y="317"/>
                    </a:lnTo>
                    <a:lnTo>
                      <a:pt x="2993" y="361"/>
                    </a:lnTo>
                    <a:lnTo>
                      <a:pt x="2969" y="408"/>
                    </a:lnTo>
                    <a:lnTo>
                      <a:pt x="2950" y="455"/>
                    </a:lnTo>
                    <a:lnTo>
                      <a:pt x="2935" y="505"/>
                    </a:lnTo>
                    <a:lnTo>
                      <a:pt x="2924" y="556"/>
                    </a:lnTo>
                    <a:lnTo>
                      <a:pt x="2917" y="610"/>
                    </a:lnTo>
                    <a:lnTo>
                      <a:pt x="2916" y="665"/>
                    </a:lnTo>
                    <a:lnTo>
                      <a:pt x="2915" y="1012"/>
                    </a:lnTo>
                    <a:lnTo>
                      <a:pt x="2915" y="1037"/>
                    </a:lnTo>
                    <a:lnTo>
                      <a:pt x="2912" y="1062"/>
                    </a:lnTo>
                    <a:lnTo>
                      <a:pt x="2907" y="1084"/>
                    </a:lnTo>
                    <a:lnTo>
                      <a:pt x="2900" y="1107"/>
                    </a:lnTo>
                    <a:lnTo>
                      <a:pt x="2892" y="1128"/>
                    </a:lnTo>
                    <a:lnTo>
                      <a:pt x="2881" y="1149"/>
                    </a:lnTo>
                    <a:lnTo>
                      <a:pt x="2869" y="1170"/>
                    </a:lnTo>
                    <a:lnTo>
                      <a:pt x="2855" y="1189"/>
                    </a:lnTo>
                    <a:lnTo>
                      <a:pt x="2838" y="1207"/>
                    </a:lnTo>
                    <a:lnTo>
                      <a:pt x="2820" y="1225"/>
                    </a:lnTo>
                    <a:lnTo>
                      <a:pt x="2800" y="1242"/>
                    </a:lnTo>
                    <a:lnTo>
                      <a:pt x="2779" y="1257"/>
                    </a:lnTo>
                    <a:lnTo>
                      <a:pt x="2754" y="1272"/>
                    </a:lnTo>
                    <a:lnTo>
                      <a:pt x="2729" y="1286"/>
                    </a:lnTo>
                    <a:lnTo>
                      <a:pt x="2701" y="1300"/>
                    </a:lnTo>
                    <a:lnTo>
                      <a:pt x="2672" y="1312"/>
                    </a:lnTo>
                    <a:lnTo>
                      <a:pt x="2640" y="1327"/>
                    </a:lnTo>
                    <a:lnTo>
                      <a:pt x="2602" y="1342"/>
                    </a:lnTo>
                    <a:lnTo>
                      <a:pt x="2559" y="1356"/>
                    </a:lnTo>
                    <a:lnTo>
                      <a:pt x="2511" y="1372"/>
                    </a:lnTo>
                    <a:lnTo>
                      <a:pt x="2397" y="1402"/>
                    </a:lnTo>
                    <a:lnTo>
                      <a:pt x="2261" y="1434"/>
                    </a:lnTo>
                    <a:lnTo>
                      <a:pt x="2213" y="1445"/>
                    </a:lnTo>
                    <a:lnTo>
                      <a:pt x="2164" y="1453"/>
                    </a:lnTo>
                    <a:lnTo>
                      <a:pt x="2116" y="1459"/>
                    </a:lnTo>
                    <a:lnTo>
                      <a:pt x="2068" y="1463"/>
                    </a:lnTo>
                    <a:lnTo>
                      <a:pt x="2021" y="1465"/>
                    </a:lnTo>
                    <a:lnTo>
                      <a:pt x="1974" y="1465"/>
                    </a:lnTo>
                    <a:lnTo>
                      <a:pt x="1926" y="1463"/>
                    </a:lnTo>
                    <a:lnTo>
                      <a:pt x="1878" y="1459"/>
                    </a:lnTo>
                    <a:lnTo>
                      <a:pt x="1882" y="1457"/>
                    </a:lnTo>
                    <a:lnTo>
                      <a:pt x="1887" y="1454"/>
                    </a:lnTo>
                    <a:lnTo>
                      <a:pt x="1898" y="1449"/>
                    </a:lnTo>
                    <a:lnTo>
                      <a:pt x="1911" y="1445"/>
                    </a:lnTo>
                    <a:lnTo>
                      <a:pt x="1926" y="1442"/>
                    </a:lnTo>
                    <a:lnTo>
                      <a:pt x="1943" y="1440"/>
                    </a:lnTo>
                    <a:lnTo>
                      <a:pt x="1961" y="1439"/>
                    </a:lnTo>
                    <a:lnTo>
                      <a:pt x="1982" y="1439"/>
                    </a:lnTo>
                    <a:lnTo>
                      <a:pt x="2004" y="1441"/>
                    </a:lnTo>
                    <a:lnTo>
                      <a:pt x="2055" y="1445"/>
                    </a:lnTo>
                    <a:lnTo>
                      <a:pt x="2113" y="1455"/>
                    </a:lnTo>
                    <a:lnTo>
                      <a:pt x="2180" y="1467"/>
                    </a:lnTo>
                    <a:lnTo>
                      <a:pt x="2254" y="1483"/>
                    </a:lnTo>
                    <a:lnTo>
                      <a:pt x="2410" y="1529"/>
                    </a:lnTo>
                    <a:lnTo>
                      <a:pt x="2480" y="1555"/>
                    </a:lnTo>
                    <a:lnTo>
                      <a:pt x="2546" y="1581"/>
                    </a:lnTo>
                    <a:lnTo>
                      <a:pt x="2605" y="1608"/>
                    </a:lnTo>
                    <a:lnTo>
                      <a:pt x="2660" y="1637"/>
                    </a:lnTo>
                    <a:lnTo>
                      <a:pt x="2710" y="1667"/>
                    </a:lnTo>
                    <a:lnTo>
                      <a:pt x="2753" y="1698"/>
                    </a:lnTo>
                    <a:lnTo>
                      <a:pt x="2793" y="1731"/>
                    </a:lnTo>
                    <a:lnTo>
                      <a:pt x="2827" y="1765"/>
                    </a:lnTo>
                    <a:lnTo>
                      <a:pt x="2855" y="1800"/>
                    </a:lnTo>
                    <a:lnTo>
                      <a:pt x="2878" y="1837"/>
                    </a:lnTo>
                    <a:lnTo>
                      <a:pt x="2897" y="1875"/>
                    </a:lnTo>
                    <a:lnTo>
                      <a:pt x="2910" y="1914"/>
                    </a:lnTo>
                    <a:lnTo>
                      <a:pt x="2917" y="1954"/>
                    </a:lnTo>
                    <a:lnTo>
                      <a:pt x="2920" y="1996"/>
                    </a:lnTo>
                    <a:lnTo>
                      <a:pt x="2920" y="2433"/>
                    </a:lnTo>
                    <a:lnTo>
                      <a:pt x="2922" y="2490"/>
                    </a:lnTo>
                    <a:lnTo>
                      <a:pt x="2929" y="2544"/>
                    </a:lnTo>
                    <a:lnTo>
                      <a:pt x="2940" y="2597"/>
                    </a:lnTo>
                    <a:lnTo>
                      <a:pt x="2955" y="2649"/>
                    </a:lnTo>
                    <a:lnTo>
                      <a:pt x="2975" y="2700"/>
                    </a:lnTo>
                    <a:lnTo>
                      <a:pt x="2999" y="2749"/>
                    </a:lnTo>
                    <a:lnTo>
                      <a:pt x="3028" y="2797"/>
                    </a:lnTo>
                    <a:lnTo>
                      <a:pt x="3050" y="2829"/>
                    </a:lnTo>
                    <a:lnTo>
                      <a:pt x="3060" y="2842"/>
                    </a:lnTo>
                    <a:lnTo>
                      <a:pt x="3050" y="2842"/>
                    </a:lnTo>
                    <a:lnTo>
                      <a:pt x="1786" y="2759"/>
                    </a:lnTo>
                    <a:lnTo>
                      <a:pt x="1747" y="2721"/>
                    </a:lnTo>
                    <a:lnTo>
                      <a:pt x="1713" y="2682"/>
                    </a:lnTo>
                    <a:lnTo>
                      <a:pt x="1685" y="2641"/>
                    </a:lnTo>
                    <a:lnTo>
                      <a:pt x="1661" y="2599"/>
                    </a:lnTo>
                    <a:lnTo>
                      <a:pt x="1643" y="2556"/>
                    </a:lnTo>
                    <a:lnTo>
                      <a:pt x="1630" y="2511"/>
                    </a:lnTo>
                    <a:lnTo>
                      <a:pt x="1622" y="2464"/>
                    </a:lnTo>
                    <a:lnTo>
                      <a:pt x="1619" y="2417"/>
                    </a:lnTo>
                    <a:lnTo>
                      <a:pt x="1619" y="1891"/>
                    </a:lnTo>
                    <a:lnTo>
                      <a:pt x="1619" y="1865"/>
                    </a:lnTo>
                    <a:lnTo>
                      <a:pt x="1615" y="1841"/>
                    </a:lnTo>
                    <a:lnTo>
                      <a:pt x="1609" y="1817"/>
                    </a:lnTo>
                    <a:lnTo>
                      <a:pt x="1601" y="1796"/>
                    </a:lnTo>
                    <a:lnTo>
                      <a:pt x="1590" y="1775"/>
                    </a:lnTo>
                    <a:lnTo>
                      <a:pt x="1578" y="1757"/>
                    </a:lnTo>
                    <a:lnTo>
                      <a:pt x="1563" y="1741"/>
                    </a:lnTo>
                    <a:lnTo>
                      <a:pt x="1545" y="1725"/>
                    </a:lnTo>
                    <a:lnTo>
                      <a:pt x="1526" y="1711"/>
                    </a:lnTo>
                    <a:lnTo>
                      <a:pt x="1522" y="1709"/>
                    </a:lnTo>
                    <a:lnTo>
                      <a:pt x="1504" y="1698"/>
                    </a:lnTo>
                    <a:lnTo>
                      <a:pt x="1480" y="1686"/>
                    </a:lnTo>
                    <a:lnTo>
                      <a:pt x="1454" y="1675"/>
                    </a:lnTo>
                    <a:lnTo>
                      <a:pt x="1426" y="1666"/>
                    </a:lnTo>
                    <a:lnTo>
                      <a:pt x="1395" y="1658"/>
                    </a:lnTo>
                    <a:lnTo>
                      <a:pt x="1362" y="1652"/>
                    </a:lnTo>
                    <a:lnTo>
                      <a:pt x="1326" y="1647"/>
                    </a:lnTo>
                    <a:lnTo>
                      <a:pt x="1326" y="2719"/>
                    </a:lnTo>
                    <a:lnTo>
                      <a:pt x="31" y="2571"/>
                    </a:lnTo>
                    <a:lnTo>
                      <a:pt x="0" y="2567"/>
                    </a:lnTo>
                    <a:lnTo>
                      <a:pt x="0" y="0"/>
                    </a:lnTo>
                    <a:lnTo>
                      <a:pt x="31" y="3"/>
                    </a:lnTo>
                    <a:lnTo>
                      <a:pt x="1326" y="151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87" name="AutoShape 9"/>
              <p:cNvSpPr>
                <a:spLocks noChangeArrowheads="1"/>
              </p:cNvSpPr>
              <p:nvPr/>
            </p:nvSpPr>
            <p:spPr bwMode="auto">
              <a:xfrm>
                <a:off x="4376" y="429"/>
                <a:ext cx="771" cy="696"/>
              </a:xfrm>
              <a:custGeom>
                <a:avLst/>
                <a:gdLst>
                  <a:gd name="T0" fmla="*/ 771 w 3166"/>
                  <a:gd name="T1" fmla="*/ 628 h 2845"/>
                  <a:gd name="T2" fmla="*/ 622 w 3166"/>
                  <a:gd name="T3" fmla="*/ 664 h 2845"/>
                  <a:gd name="T4" fmla="*/ 622 w 3166"/>
                  <a:gd name="T5" fmla="*/ 664 h 2845"/>
                  <a:gd name="T6" fmla="*/ 487 w 3166"/>
                  <a:gd name="T7" fmla="*/ 683 h 2845"/>
                  <a:gd name="T8" fmla="*/ 487 w 3166"/>
                  <a:gd name="T9" fmla="*/ 354 h 2845"/>
                  <a:gd name="T10" fmla="*/ 460 w 3166"/>
                  <a:gd name="T11" fmla="*/ 403 h 2845"/>
                  <a:gd name="T12" fmla="*/ 460 w 3166"/>
                  <a:gd name="T13" fmla="*/ 403 h 2845"/>
                  <a:gd name="T14" fmla="*/ 297 w 3166"/>
                  <a:gd name="T15" fmla="*/ 695 h 2845"/>
                  <a:gd name="T16" fmla="*/ 287 w 3166"/>
                  <a:gd name="T17" fmla="*/ 696 h 2845"/>
                  <a:gd name="T18" fmla="*/ 287 w 3166"/>
                  <a:gd name="T19" fmla="*/ 696 h 2845"/>
                  <a:gd name="T20" fmla="*/ 105 w 3166"/>
                  <a:gd name="T21" fmla="*/ 695 h 2845"/>
                  <a:gd name="T22" fmla="*/ 105 w 3166"/>
                  <a:gd name="T23" fmla="*/ 695 h 2845"/>
                  <a:gd name="T24" fmla="*/ 0 w 3166"/>
                  <a:gd name="T25" fmla="*/ 687 h 2845"/>
                  <a:gd name="T26" fmla="*/ 0 w 3166"/>
                  <a:gd name="T27" fmla="*/ 59 h 2845"/>
                  <a:gd name="T28" fmla="*/ 105 w 3166"/>
                  <a:gd name="T29" fmla="*/ 66 h 2845"/>
                  <a:gd name="T30" fmla="*/ 105 w 3166"/>
                  <a:gd name="T31" fmla="*/ 66 h 2845"/>
                  <a:gd name="T32" fmla="*/ 287 w 3166"/>
                  <a:gd name="T33" fmla="*/ 67 h 2845"/>
                  <a:gd name="T34" fmla="*/ 287 w 3166"/>
                  <a:gd name="T35" fmla="*/ 67 h 2845"/>
                  <a:gd name="T36" fmla="*/ 289 w 3166"/>
                  <a:gd name="T37" fmla="*/ 67 h 2845"/>
                  <a:gd name="T38" fmla="*/ 289 w 3166"/>
                  <a:gd name="T39" fmla="*/ 394 h 2845"/>
                  <a:gd name="T40" fmla="*/ 460 w 3166"/>
                  <a:gd name="T41" fmla="*/ 85 h 2845"/>
                  <a:gd name="T42" fmla="*/ 460 w 3166"/>
                  <a:gd name="T43" fmla="*/ 85 h 2845"/>
                  <a:gd name="T44" fmla="*/ 475 w 3166"/>
                  <a:gd name="T45" fmla="*/ 56 h 2845"/>
                  <a:gd name="T46" fmla="*/ 622 w 3166"/>
                  <a:gd name="T47" fmla="*/ 36 h 2845"/>
                  <a:gd name="T48" fmla="*/ 622 w 3166"/>
                  <a:gd name="T49" fmla="*/ 36 h 2845"/>
                  <a:gd name="T50" fmla="*/ 771 w 3166"/>
                  <a:gd name="T51" fmla="*/ 0 h 2845"/>
                  <a:gd name="T52" fmla="*/ 771 w 3166"/>
                  <a:gd name="T53" fmla="*/ 628 h 28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6"/>
                  <a:gd name="T82" fmla="*/ 0 h 2845"/>
                  <a:gd name="T83" fmla="*/ 3166 w 3166"/>
                  <a:gd name="T84" fmla="*/ 2845 h 28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6" h="2845">
                    <a:moveTo>
                      <a:pt x="3165" y="2568"/>
                    </a:moveTo>
                    <a:lnTo>
                      <a:pt x="2556" y="2716"/>
                    </a:lnTo>
                    <a:lnTo>
                      <a:pt x="1998" y="2791"/>
                    </a:lnTo>
                    <a:lnTo>
                      <a:pt x="1998" y="1445"/>
                    </a:lnTo>
                    <a:lnTo>
                      <a:pt x="1889" y="1647"/>
                    </a:lnTo>
                    <a:lnTo>
                      <a:pt x="1889" y="1648"/>
                    </a:lnTo>
                    <a:lnTo>
                      <a:pt x="1218" y="2842"/>
                    </a:lnTo>
                    <a:lnTo>
                      <a:pt x="1177" y="2844"/>
                    </a:lnTo>
                    <a:lnTo>
                      <a:pt x="433" y="2839"/>
                    </a:lnTo>
                    <a:lnTo>
                      <a:pt x="0" y="2810"/>
                    </a:lnTo>
                    <a:lnTo>
                      <a:pt x="0" y="242"/>
                    </a:lnTo>
                    <a:lnTo>
                      <a:pt x="433" y="271"/>
                    </a:lnTo>
                    <a:lnTo>
                      <a:pt x="1177" y="275"/>
                    </a:lnTo>
                    <a:lnTo>
                      <a:pt x="1188" y="275"/>
                    </a:lnTo>
                    <a:lnTo>
                      <a:pt x="1188" y="1610"/>
                    </a:lnTo>
                    <a:lnTo>
                      <a:pt x="1889" y="348"/>
                    </a:lnTo>
                    <a:lnTo>
                      <a:pt x="1889" y="347"/>
                    </a:lnTo>
                    <a:lnTo>
                      <a:pt x="1952" y="229"/>
                    </a:lnTo>
                    <a:lnTo>
                      <a:pt x="2556" y="147"/>
                    </a:lnTo>
                    <a:lnTo>
                      <a:pt x="3165" y="0"/>
                    </a:lnTo>
                    <a:lnTo>
                      <a:pt x="3165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773" name="AutoShape 10"/>
            <p:cNvSpPr>
              <a:spLocks noChangeArrowheads="1"/>
            </p:cNvSpPr>
            <p:nvPr/>
          </p:nvSpPr>
          <p:spPr bwMode="auto">
            <a:xfrm>
              <a:off x="608" y="281"/>
              <a:ext cx="735" cy="798"/>
            </a:xfrm>
            <a:custGeom>
              <a:avLst/>
              <a:gdLst>
                <a:gd name="T0" fmla="*/ 655 w 3021"/>
                <a:gd name="T1" fmla="*/ 355 h 3262"/>
                <a:gd name="T2" fmla="*/ 689 w 3021"/>
                <a:gd name="T3" fmla="*/ 376 h 3262"/>
                <a:gd name="T4" fmla="*/ 714 w 3021"/>
                <a:gd name="T5" fmla="*/ 410 h 3262"/>
                <a:gd name="T6" fmla="*/ 732 w 3021"/>
                <a:gd name="T7" fmla="*/ 489 h 3262"/>
                <a:gd name="T8" fmla="*/ 730 w 3021"/>
                <a:gd name="T9" fmla="*/ 607 h 3262"/>
                <a:gd name="T10" fmla="*/ 700 w 3021"/>
                <a:gd name="T11" fmla="*/ 685 h 3262"/>
                <a:gd name="T12" fmla="*/ 664 w 3021"/>
                <a:gd name="T13" fmla="*/ 719 h 3262"/>
                <a:gd name="T14" fmla="*/ 581 w 3021"/>
                <a:gd name="T15" fmla="*/ 760 h 3262"/>
                <a:gd name="T16" fmla="*/ 483 w 3021"/>
                <a:gd name="T17" fmla="*/ 779 h 3262"/>
                <a:gd name="T18" fmla="*/ 367 w 3021"/>
                <a:gd name="T19" fmla="*/ 792 h 3262"/>
                <a:gd name="T20" fmla="*/ 265 w 3021"/>
                <a:gd name="T21" fmla="*/ 797 h 3262"/>
                <a:gd name="T22" fmla="*/ 148 w 3021"/>
                <a:gd name="T23" fmla="*/ 790 h 3262"/>
                <a:gd name="T24" fmla="*/ 82 w 3021"/>
                <a:gd name="T25" fmla="*/ 778 h 3262"/>
                <a:gd name="T26" fmla="*/ 38 w 3021"/>
                <a:gd name="T27" fmla="*/ 754 h 3262"/>
                <a:gd name="T28" fmla="*/ 20 w 3021"/>
                <a:gd name="T29" fmla="*/ 730 h 3262"/>
                <a:gd name="T30" fmla="*/ 1 w 3021"/>
                <a:gd name="T31" fmla="*/ 643 h 3262"/>
                <a:gd name="T32" fmla="*/ 310 w 3021"/>
                <a:gd name="T33" fmla="*/ 467 h 3262"/>
                <a:gd name="T34" fmla="*/ 324 w 3021"/>
                <a:gd name="T35" fmla="*/ 633 h 3262"/>
                <a:gd name="T36" fmla="*/ 328 w 3021"/>
                <a:gd name="T37" fmla="*/ 650 h 3262"/>
                <a:gd name="T38" fmla="*/ 334 w 3021"/>
                <a:gd name="T39" fmla="*/ 655 h 3262"/>
                <a:gd name="T40" fmla="*/ 343 w 3021"/>
                <a:gd name="T41" fmla="*/ 658 h 3262"/>
                <a:gd name="T42" fmla="*/ 367 w 3021"/>
                <a:gd name="T43" fmla="*/ 659 h 3262"/>
                <a:gd name="T44" fmla="*/ 384 w 3021"/>
                <a:gd name="T45" fmla="*/ 655 h 3262"/>
                <a:gd name="T46" fmla="*/ 394 w 3021"/>
                <a:gd name="T47" fmla="*/ 649 h 3262"/>
                <a:gd name="T48" fmla="*/ 400 w 3021"/>
                <a:gd name="T49" fmla="*/ 640 h 3262"/>
                <a:gd name="T50" fmla="*/ 406 w 3021"/>
                <a:gd name="T51" fmla="*/ 593 h 3262"/>
                <a:gd name="T52" fmla="*/ 405 w 3021"/>
                <a:gd name="T53" fmla="*/ 485 h 3262"/>
                <a:gd name="T54" fmla="*/ 395 w 3021"/>
                <a:gd name="T55" fmla="*/ 458 h 3262"/>
                <a:gd name="T56" fmla="*/ 385 w 3021"/>
                <a:gd name="T57" fmla="*/ 448 h 3262"/>
                <a:gd name="T58" fmla="*/ 364 w 3021"/>
                <a:gd name="T59" fmla="*/ 438 h 3262"/>
                <a:gd name="T60" fmla="*/ 310 w 3021"/>
                <a:gd name="T61" fmla="*/ 433 h 3262"/>
                <a:gd name="T62" fmla="*/ 225 w 3021"/>
                <a:gd name="T63" fmla="*/ 316 h 3262"/>
                <a:gd name="T64" fmla="*/ 359 w 3021"/>
                <a:gd name="T65" fmla="*/ 298 h 3262"/>
                <a:gd name="T66" fmla="*/ 378 w 3021"/>
                <a:gd name="T67" fmla="*/ 293 h 3262"/>
                <a:gd name="T68" fmla="*/ 388 w 3021"/>
                <a:gd name="T69" fmla="*/ 286 h 3262"/>
                <a:gd name="T70" fmla="*/ 397 w 3021"/>
                <a:gd name="T71" fmla="*/ 277 h 3262"/>
                <a:gd name="T72" fmla="*/ 404 w 3021"/>
                <a:gd name="T73" fmla="*/ 257 h 3262"/>
                <a:gd name="T74" fmla="*/ 406 w 3021"/>
                <a:gd name="T75" fmla="*/ 178 h 3262"/>
                <a:gd name="T76" fmla="*/ 400 w 3021"/>
                <a:gd name="T77" fmla="*/ 148 h 3262"/>
                <a:gd name="T78" fmla="*/ 395 w 3021"/>
                <a:gd name="T79" fmla="*/ 141 h 3262"/>
                <a:gd name="T80" fmla="*/ 387 w 3021"/>
                <a:gd name="T81" fmla="*/ 137 h 3262"/>
                <a:gd name="T82" fmla="*/ 374 w 3021"/>
                <a:gd name="T83" fmla="*/ 134 h 3262"/>
                <a:gd name="T84" fmla="*/ 348 w 3021"/>
                <a:gd name="T85" fmla="*/ 136 h 3262"/>
                <a:gd name="T86" fmla="*/ 338 w 3021"/>
                <a:gd name="T87" fmla="*/ 140 h 3262"/>
                <a:gd name="T88" fmla="*/ 331 w 3021"/>
                <a:gd name="T89" fmla="*/ 146 h 3262"/>
                <a:gd name="T90" fmla="*/ 326 w 3021"/>
                <a:gd name="T91" fmla="*/ 158 h 3262"/>
                <a:gd name="T92" fmla="*/ 322 w 3021"/>
                <a:gd name="T93" fmla="*/ 267 h 3262"/>
                <a:gd name="T94" fmla="*/ 0 w 3021"/>
                <a:gd name="T95" fmla="*/ 325 h 3262"/>
                <a:gd name="T96" fmla="*/ 11 w 3021"/>
                <a:gd name="T97" fmla="*/ 176 h 3262"/>
                <a:gd name="T98" fmla="*/ 38 w 3021"/>
                <a:gd name="T99" fmla="*/ 123 h 3262"/>
                <a:gd name="T100" fmla="*/ 82 w 3021"/>
                <a:gd name="T101" fmla="*/ 81 h 3262"/>
                <a:gd name="T102" fmla="*/ 148 w 3021"/>
                <a:gd name="T103" fmla="*/ 42 h 3262"/>
                <a:gd name="T104" fmla="*/ 296 w 3021"/>
                <a:gd name="T105" fmla="*/ 6 h 3262"/>
                <a:gd name="T106" fmla="*/ 441 w 3021"/>
                <a:gd name="T107" fmla="*/ 0 h 3262"/>
                <a:gd name="T108" fmla="*/ 561 w 3021"/>
                <a:gd name="T109" fmla="*/ 16 h 3262"/>
                <a:gd name="T110" fmla="*/ 631 w 3021"/>
                <a:gd name="T111" fmla="*/ 43 h 3262"/>
                <a:gd name="T112" fmla="*/ 664 w 3021"/>
                <a:gd name="T113" fmla="*/ 67 h 3262"/>
                <a:gd name="T114" fmla="*/ 697 w 3021"/>
                <a:gd name="T115" fmla="*/ 108 h 3262"/>
                <a:gd name="T116" fmla="*/ 718 w 3021"/>
                <a:gd name="T117" fmla="*/ 159 h 3262"/>
                <a:gd name="T118" fmla="*/ 719 w 3021"/>
                <a:gd name="T119" fmla="*/ 249 h 3262"/>
                <a:gd name="T120" fmla="*/ 700 w 3021"/>
                <a:gd name="T121" fmla="*/ 291 h 3262"/>
                <a:gd name="T122" fmla="*/ 676 w 3021"/>
                <a:gd name="T123" fmla="*/ 311 h 3262"/>
                <a:gd name="T124" fmla="*/ 642 w 3021"/>
                <a:gd name="T125" fmla="*/ 328 h 3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1"/>
                <a:gd name="T190" fmla="*/ 0 h 3262"/>
                <a:gd name="T191" fmla="*/ 3021 w 3021"/>
                <a:gd name="T192" fmla="*/ 3262 h 3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1" h="3262">
                  <a:moveTo>
                    <a:pt x="2458" y="1389"/>
                  </a:moveTo>
                  <a:lnTo>
                    <a:pt x="2522" y="1400"/>
                  </a:lnTo>
                  <a:lnTo>
                    <a:pt x="2582" y="1414"/>
                  </a:lnTo>
                  <a:lnTo>
                    <a:pt x="2639" y="1430"/>
                  </a:lnTo>
                  <a:lnTo>
                    <a:pt x="2692" y="1451"/>
                  </a:lnTo>
                  <a:lnTo>
                    <a:pt x="2731" y="1470"/>
                  </a:lnTo>
                  <a:lnTo>
                    <a:pt x="2742" y="1476"/>
                  </a:lnTo>
                  <a:lnTo>
                    <a:pt x="2788" y="1506"/>
                  </a:lnTo>
                  <a:lnTo>
                    <a:pt x="2830" y="1539"/>
                  </a:lnTo>
                  <a:lnTo>
                    <a:pt x="2870" y="1576"/>
                  </a:lnTo>
                  <a:lnTo>
                    <a:pt x="2888" y="1597"/>
                  </a:lnTo>
                  <a:lnTo>
                    <a:pt x="2905" y="1619"/>
                  </a:lnTo>
                  <a:lnTo>
                    <a:pt x="2920" y="1645"/>
                  </a:lnTo>
                  <a:lnTo>
                    <a:pt x="2935" y="1674"/>
                  </a:lnTo>
                  <a:lnTo>
                    <a:pt x="2949" y="1705"/>
                  </a:lnTo>
                  <a:lnTo>
                    <a:pt x="2961" y="1739"/>
                  </a:lnTo>
                  <a:lnTo>
                    <a:pt x="2982" y="1815"/>
                  </a:lnTo>
                  <a:lnTo>
                    <a:pt x="2998" y="1902"/>
                  </a:lnTo>
                  <a:lnTo>
                    <a:pt x="3010" y="2000"/>
                  </a:lnTo>
                  <a:lnTo>
                    <a:pt x="3018" y="2109"/>
                  </a:lnTo>
                  <a:lnTo>
                    <a:pt x="3020" y="2228"/>
                  </a:lnTo>
                  <a:lnTo>
                    <a:pt x="3018" y="2318"/>
                  </a:lnTo>
                  <a:lnTo>
                    <a:pt x="3011" y="2403"/>
                  </a:lnTo>
                  <a:lnTo>
                    <a:pt x="2999" y="2482"/>
                  </a:lnTo>
                  <a:lnTo>
                    <a:pt x="2984" y="2556"/>
                  </a:lnTo>
                  <a:lnTo>
                    <a:pt x="2964" y="2625"/>
                  </a:lnTo>
                  <a:lnTo>
                    <a:pt x="2939" y="2689"/>
                  </a:lnTo>
                  <a:lnTo>
                    <a:pt x="2909" y="2747"/>
                  </a:lnTo>
                  <a:lnTo>
                    <a:pt x="2876" y="2800"/>
                  </a:lnTo>
                  <a:lnTo>
                    <a:pt x="2837" y="2849"/>
                  </a:lnTo>
                  <a:lnTo>
                    <a:pt x="2792" y="2894"/>
                  </a:lnTo>
                  <a:lnTo>
                    <a:pt x="2741" y="2935"/>
                  </a:lnTo>
                  <a:lnTo>
                    <a:pt x="2731" y="2940"/>
                  </a:lnTo>
                  <a:lnTo>
                    <a:pt x="2731" y="2941"/>
                  </a:lnTo>
                  <a:lnTo>
                    <a:pt x="2682" y="2975"/>
                  </a:lnTo>
                  <a:lnTo>
                    <a:pt x="2617" y="3013"/>
                  </a:lnTo>
                  <a:lnTo>
                    <a:pt x="2547" y="3048"/>
                  </a:lnTo>
                  <a:lnTo>
                    <a:pt x="2470" y="3079"/>
                  </a:lnTo>
                  <a:lnTo>
                    <a:pt x="2387" y="3107"/>
                  </a:lnTo>
                  <a:lnTo>
                    <a:pt x="2298" y="3132"/>
                  </a:lnTo>
                  <a:lnTo>
                    <a:pt x="2202" y="3153"/>
                  </a:lnTo>
                  <a:lnTo>
                    <a:pt x="2101" y="3171"/>
                  </a:lnTo>
                  <a:lnTo>
                    <a:pt x="1993" y="3185"/>
                  </a:lnTo>
                  <a:lnTo>
                    <a:pt x="1987" y="3185"/>
                  </a:lnTo>
                  <a:lnTo>
                    <a:pt x="1881" y="3203"/>
                  </a:lnTo>
                  <a:lnTo>
                    <a:pt x="1762" y="3218"/>
                  </a:lnTo>
                  <a:lnTo>
                    <a:pt x="1638" y="3230"/>
                  </a:lnTo>
                  <a:lnTo>
                    <a:pt x="1508" y="3239"/>
                  </a:lnTo>
                  <a:lnTo>
                    <a:pt x="1361" y="3244"/>
                  </a:lnTo>
                  <a:lnTo>
                    <a:pt x="1275" y="3245"/>
                  </a:lnTo>
                  <a:lnTo>
                    <a:pt x="1222" y="3251"/>
                  </a:lnTo>
                  <a:lnTo>
                    <a:pt x="1091" y="3258"/>
                  </a:lnTo>
                  <a:lnTo>
                    <a:pt x="969" y="3261"/>
                  </a:lnTo>
                  <a:lnTo>
                    <a:pt x="855" y="3258"/>
                  </a:lnTo>
                  <a:lnTo>
                    <a:pt x="748" y="3251"/>
                  </a:lnTo>
                  <a:lnTo>
                    <a:pt x="649" y="3238"/>
                  </a:lnTo>
                  <a:lnTo>
                    <a:pt x="608" y="3230"/>
                  </a:lnTo>
                  <a:lnTo>
                    <a:pt x="559" y="3226"/>
                  </a:lnTo>
                  <a:lnTo>
                    <a:pt x="478" y="3214"/>
                  </a:lnTo>
                  <a:lnTo>
                    <a:pt x="402" y="3198"/>
                  </a:lnTo>
                  <a:lnTo>
                    <a:pt x="336" y="3179"/>
                  </a:lnTo>
                  <a:lnTo>
                    <a:pt x="276" y="3155"/>
                  </a:lnTo>
                  <a:lnTo>
                    <a:pt x="223" y="3128"/>
                  </a:lnTo>
                  <a:lnTo>
                    <a:pt x="199" y="3114"/>
                  </a:lnTo>
                  <a:lnTo>
                    <a:pt x="177" y="3098"/>
                  </a:lnTo>
                  <a:lnTo>
                    <a:pt x="157" y="3082"/>
                  </a:lnTo>
                  <a:lnTo>
                    <a:pt x="139" y="3064"/>
                  </a:lnTo>
                  <a:lnTo>
                    <a:pt x="123" y="3045"/>
                  </a:lnTo>
                  <a:lnTo>
                    <a:pt x="109" y="3026"/>
                  </a:lnTo>
                  <a:lnTo>
                    <a:pt x="95" y="3005"/>
                  </a:lnTo>
                  <a:lnTo>
                    <a:pt x="83" y="2982"/>
                  </a:lnTo>
                  <a:lnTo>
                    <a:pt x="61" y="2929"/>
                  </a:lnTo>
                  <a:lnTo>
                    <a:pt x="42" y="2867"/>
                  </a:lnTo>
                  <a:lnTo>
                    <a:pt x="27" y="2796"/>
                  </a:lnTo>
                  <a:lnTo>
                    <a:pt x="15" y="2717"/>
                  </a:lnTo>
                  <a:lnTo>
                    <a:pt x="6" y="2628"/>
                  </a:lnTo>
                  <a:lnTo>
                    <a:pt x="0" y="2424"/>
                  </a:lnTo>
                  <a:lnTo>
                    <a:pt x="0" y="2146"/>
                  </a:lnTo>
                  <a:lnTo>
                    <a:pt x="608" y="1998"/>
                  </a:lnTo>
                  <a:lnTo>
                    <a:pt x="1275" y="1909"/>
                  </a:lnTo>
                  <a:lnTo>
                    <a:pt x="1325" y="1906"/>
                  </a:lnTo>
                  <a:lnTo>
                    <a:pt x="1325" y="2437"/>
                  </a:lnTo>
                  <a:lnTo>
                    <a:pt x="1326" y="2522"/>
                  </a:lnTo>
                  <a:lnTo>
                    <a:pt x="1331" y="2588"/>
                  </a:lnTo>
                  <a:lnTo>
                    <a:pt x="1335" y="2614"/>
                  </a:lnTo>
                  <a:lnTo>
                    <a:pt x="1340" y="2635"/>
                  </a:lnTo>
                  <a:lnTo>
                    <a:pt x="1343" y="2644"/>
                  </a:lnTo>
                  <a:lnTo>
                    <a:pt x="1346" y="2651"/>
                  </a:lnTo>
                  <a:lnTo>
                    <a:pt x="1350" y="2658"/>
                  </a:lnTo>
                  <a:lnTo>
                    <a:pt x="1353" y="2663"/>
                  </a:lnTo>
                  <a:lnTo>
                    <a:pt x="1357" y="2667"/>
                  </a:lnTo>
                  <a:lnTo>
                    <a:pt x="1361" y="2671"/>
                  </a:lnTo>
                  <a:lnTo>
                    <a:pt x="1366" y="2675"/>
                  </a:lnTo>
                  <a:lnTo>
                    <a:pt x="1371" y="2678"/>
                  </a:lnTo>
                  <a:lnTo>
                    <a:pt x="1377" y="2682"/>
                  </a:lnTo>
                  <a:lnTo>
                    <a:pt x="1384" y="2684"/>
                  </a:lnTo>
                  <a:lnTo>
                    <a:pt x="1391" y="2687"/>
                  </a:lnTo>
                  <a:lnTo>
                    <a:pt x="1399" y="2689"/>
                  </a:lnTo>
                  <a:lnTo>
                    <a:pt x="1408" y="2691"/>
                  </a:lnTo>
                  <a:lnTo>
                    <a:pt x="1416" y="2692"/>
                  </a:lnTo>
                  <a:lnTo>
                    <a:pt x="1436" y="2694"/>
                  </a:lnTo>
                  <a:lnTo>
                    <a:pt x="1458" y="2695"/>
                  </a:lnTo>
                  <a:lnTo>
                    <a:pt x="1483" y="2694"/>
                  </a:lnTo>
                  <a:lnTo>
                    <a:pt x="1510" y="2692"/>
                  </a:lnTo>
                  <a:lnTo>
                    <a:pt x="1535" y="2688"/>
                  </a:lnTo>
                  <a:lnTo>
                    <a:pt x="1547" y="2685"/>
                  </a:lnTo>
                  <a:lnTo>
                    <a:pt x="1558" y="2682"/>
                  </a:lnTo>
                  <a:lnTo>
                    <a:pt x="1569" y="2680"/>
                  </a:lnTo>
                  <a:lnTo>
                    <a:pt x="1578" y="2676"/>
                  </a:lnTo>
                  <a:lnTo>
                    <a:pt x="1588" y="2672"/>
                  </a:lnTo>
                  <a:lnTo>
                    <a:pt x="1596" y="2668"/>
                  </a:lnTo>
                  <a:lnTo>
                    <a:pt x="1605" y="2663"/>
                  </a:lnTo>
                  <a:lnTo>
                    <a:pt x="1612" y="2657"/>
                  </a:lnTo>
                  <a:lnTo>
                    <a:pt x="1618" y="2651"/>
                  </a:lnTo>
                  <a:lnTo>
                    <a:pt x="1624" y="2646"/>
                  </a:lnTo>
                  <a:lnTo>
                    <a:pt x="1630" y="2640"/>
                  </a:lnTo>
                  <a:lnTo>
                    <a:pt x="1635" y="2633"/>
                  </a:lnTo>
                  <a:lnTo>
                    <a:pt x="1640" y="2625"/>
                  </a:lnTo>
                  <a:lnTo>
                    <a:pt x="1644" y="2615"/>
                  </a:lnTo>
                  <a:lnTo>
                    <a:pt x="1648" y="2604"/>
                  </a:lnTo>
                  <a:lnTo>
                    <a:pt x="1651" y="2591"/>
                  </a:lnTo>
                  <a:lnTo>
                    <a:pt x="1658" y="2560"/>
                  </a:lnTo>
                  <a:lnTo>
                    <a:pt x="1662" y="2522"/>
                  </a:lnTo>
                  <a:lnTo>
                    <a:pt x="1669" y="2426"/>
                  </a:lnTo>
                  <a:lnTo>
                    <a:pt x="1671" y="2302"/>
                  </a:lnTo>
                  <a:lnTo>
                    <a:pt x="1671" y="2091"/>
                  </a:lnTo>
                  <a:lnTo>
                    <a:pt x="1670" y="2052"/>
                  </a:lnTo>
                  <a:lnTo>
                    <a:pt x="1667" y="2017"/>
                  </a:lnTo>
                  <a:lnTo>
                    <a:pt x="1663" y="1983"/>
                  </a:lnTo>
                  <a:lnTo>
                    <a:pt x="1658" y="1953"/>
                  </a:lnTo>
                  <a:lnTo>
                    <a:pt x="1650" y="1925"/>
                  </a:lnTo>
                  <a:lnTo>
                    <a:pt x="1640" y="1901"/>
                  </a:lnTo>
                  <a:lnTo>
                    <a:pt x="1628" y="1880"/>
                  </a:lnTo>
                  <a:lnTo>
                    <a:pt x="1622" y="1871"/>
                  </a:lnTo>
                  <a:lnTo>
                    <a:pt x="1616" y="1862"/>
                  </a:lnTo>
                  <a:lnTo>
                    <a:pt x="1609" y="1854"/>
                  </a:lnTo>
                  <a:lnTo>
                    <a:pt x="1601" y="1846"/>
                  </a:lnTo>
                  <a:lnTo>
                    <a:pt x="1592" y="1839"/>
                  </a:lnTo>
                  <a:lnTo>
                    <a:pt x="1584" y="1831"/>
                  </a:lnTo>
                  <a:lnTo>
                    <a:pt x="1575" y="1825"/>
                  </a:lnTo>
                  <a:lnTo>
                    <a:pt x="1565" y="1819"/>
                  </a:lnTo>
                  <a:lnTo>
                    <a:pt x="1545" y="1808"/>
                  </a:lnTo>
                  <a:lnTo>
                    <a:pt x="1523" y="1798"/>
                  </a:lnTo>
                  <a:lnTo>
                    <a:pt x="1498" y="1790"/>
                  </a:lnTo>
                  <a:lnTo>
                    <a:pt x="1472" y="1784"/>
                  </a:lnTo>
                  <a:lnTo>
                    <a:pt x="1445" y="1778"/>
                  </a:lnTo>
                  <a:lnTo>
                    <a:pt x="1411" y="1775"/>
                  </a:lnTo>
                  <a:lnTo>
                    <a:pt x="1369" y="1772"/>
                  </a:lnTo>
                  <a:lnTo>
                    <a:pt x="1275" y="1770"/>
                  </a:lnTo>
                  <a:lnTo>
                    <a:pt x="1257" y="1772"/>
                  </a:lnTo>
                  <a:lnTo>
                    <a:pt x="1110" y="1785"/>
                  </a:lnTo>
                  <a:lnTo>
                    <a:pt x="926" y="1807"/>
                  </a:lnTo>
                  <a:lnTo>
                    <a:pt x="926" y="1290"/>
                  </a:lnTo>
                  <a:lnTo>
                    <a:pt x="1275" y="1240"/>
                  </a:lnTo>
                  <a:lnTo>
                    <a:pt x="1313" y="1238"/>
                  </a:lnTo>
                  <a:lnTo>
                    <a:pt x="1433" y="1225"/>
                  </a:lnTo>
                  <a:lnTo>
                    <a:pt x="1474" y="1220"/>
                  </a:lnTo>
                  <a:lnTo>
                    <a:pt x="1490" y="1217"/>
                  </a:lnTo>
                  <a:lnTo>
                    <a:pt x="1502" y="1214"/>
                  </a:lnTo>
                  <a:lnTo>
                    <a:pt x="1524" y="1208"/>
                  </a:lnTo>
                  <a:lnTo>
                    <a:pt x="1543" y="1201"/>
                  </a:lnTo>
                  <a:lnTo>
                    <a:pt x="1553" y="1196"/>
                  </a:lnTo>
                  <a:lnTo>
                    <a:pt x="1562" y="1192"/>
                  </a:lnTo>
                  <a:lnTo>
                    <a:pt x="1571" y="1187"/>
                  </a:lnTo>
                  <a:lnTo>
                    <a:pt x="1578" y="1182"/>
                  </a:lnTo>
                  <a:lnTo>
                    <a:pt x="1586" y="1177"/>
                  </a:lnTo>
                  <a:lnTo>
                    <a:pt x="1594" y="1171"/>
                  </a:lnTo>
                  <a:lnTo>
                    <a:pt x="1601" y="1165"/>
                  </a:lnTo>
                  <a:lnTo>
                    <a:pt x="1608" y="1159"/>
                  </a:lnTo>
                  <a:lnTo>
                    <a:pt x="1614" y="1152"/>
                  </a:lnTo>
                  <a:lnTo>
                    <a:pt x="1619" y="1146"/>
                  </a:lnTo>
                  <a:lnTo>
                    <a:pt x="1630" y="1131"/>
                  </a:lnTo>
                  <a:lnTo>
                    <a:pt x="1635" y="1123"/>
                  </a:lnTo>
                  <a:lnTo>
                    <a:pt x="1639" y="1115"/>
                  </a:lnTo>
                  <a:lnTo>
                    <a:pt x="1648" y="1095"/>
                  </a:lnTo>
                  <a:lnTo>
                    <a:pt x="1655" y="1074"/>
                  </a:lnTo>
                  <a:lnTo>
                    <a:pt x="1659" y="1051"/>
                  </a:lnTo>
                  <a:lnTo>
                    <a:pt x="1663" y="1025"/>
                  </a:lnTo>
                  <a:lnTo>
                    <a:pt x="1667" y="996"/>
                  </a:lnTo>
                  <a:lnTo>
                    <a:pt x="1669" y="932"/>
                  </a:lnTo>
                  <a:lnTo>
                    <a:pt x="1669" y="762"/>
                  </a:lnTo>
                  <a:lnTo>
                    <a:pt x="1668" y="728"/>
                  </a:lnTo>
                  <a:lnTo>
                    <a:pt x="1666" y="696"/>
                  </a:lnTo>
                  <a:lnTo>
                    <a:pt x="1663" y="669"/>
                  </a:lnTo>
                  <a:lnTo>
                    <a:pt x="1659" y="644"/>
                  </a:lnTo>
                  <a:lnTo>
                    <a:pt x="1654" y="623"/>
                  </a:lnTo>
                  <a:lnTo>
                    <a:pt x="1646" y="605"/>
                  </a:lnTo>
                  <a:lnTo>
                    <a:pt x="1642" y="598"/>
                  </a:lnTo>
                  <a:lnTo>
                    <a:pt x="1638" y="591"/>
                  </a:lnTo>
                  <a:lnTo>
                    <a:pt x="1633" y="585"/>
                  </a:lnTo>
                  <a:lnTo>
                    <a:pt x="1628" y="580"/>
                  </a:lnTo>
                  <a:lnTo>
                    <a:pt x="1623" y="576"/>
                  </a:lnTo>
                  <a:lnTo>
                    <a:pt x="1618" y="571"/>
                  </a:lnTo>
                  <a:lnTo>
                    <a:pt x="1611" y="567"/>
                  </a:lnTo>
                  <a:lnTo>
                    <a:pt x="1605" y="564"/>
                  </a:lnTo>
                  <a:lnTo>
                    <a:pt x="1598" y="561"/>
                  </a:lnTo>
                  <a:lnTo>
                    <a:pt x="1590" y="558"/>
                  </a:lnTo>
                  <a:lnTo>
                    <a:pt x="1583" y="556"/>
                  </a:lnTo>
                  <a:lnTo>
                    <a:pt x="1575" y="553"/>
                  </a:lnTo>
                  <a:lnTo>
                    <a:pt x="1567" y="552"/>
                  </a:lnTo>
                  <a:lnTo>
                    <a:pt x="1558" y="551"/>
                  </a:lnTo>
                  <a:lnTo>
                    <a:pt x="1539" y="549"/>
                  </a:lnTo>
                  <a:lnTo>
                    <a:pt x="1519" y="548"/>
                  </a:lnTo>
                  <a:lnTo>
                    <a:pt x="1497" y="549"/>
                  </a:lnTo>
                  <a:lnTo>
                    <a:pt x="1473" y="551"/>
                  </a:lnTo>
                  <a:lnTo>
                    <a:pt x="1450" y="553"/>
                  </a:lnTo>
                  <a:lnTo>
                    <a:pt x="1431" y="557"/>
                  </a:lnTo>
                  <a:lnTo>
                    <a:pt x="1421" y="560"/>
                  </a:lnTo>
                  <a:lnTo>
                    <a:pt x="1412" y="563"/>
                  </a:lnTo>
                  <a:lnTo>
                    <a:pt x="1405" y="566"/>
                  </a:lnTo>
                  <a:lnTo>
                    <a:pt x="1397" y="569"/>
                  </a:lnTo>
                  <a:lnTo>
                    <a:pt x="1389" y="573"/>
                  </a:lnTo>
                  <a:lnTo>
                    <a:pt x="1382" y="577"/>
                  </a:lnTo>
                  <a:lnTo>
                    <a:pt x="1376" y="581"/>
                  </a:lnTo>
                  <a:lnTo>
                    <a:pt x="1370" y="585"/>
                  </a:lnTo>
                  <a:lnTo>
                    <a:pt x="1366" y="590"/>
                  </a:lnTo>
                  <a:lnTo>
                    <a:pt x="1361" y="596"/>
                  </a:lnTo>
                  <a:lnTo>
                    <a:pt x="1357" y="601"/>
                  </a:lnTo>
                  <a:lnTo>
                    <a:pt x="1353" y="608"/>
                  </a:lnTo>
                  <a:lnTo>
                    <a:pt x="1349" y="616"/>
                  </a:lnTo>
                  <a:lnTo>
                    <a:pt x="1345" y="624"/>
                  </a:lnTo>
                  <a:lnTo>
                    <a:pt x="1339" y="644"/>
                  </a:lnTo>
                  <a:lnTo>
                    <a:pt x="1334" y="668"/>
                  </a:lnTo>
                  <a:lnTo>
                    <a:pt x="1329" y="696"/>
                  </a:lnTo>
                  <a:lnTo>
                    <a:pt x="1326" y="727"/>
                  </a:lnTo>
                  <a:lnTo>
                    <a:pt x="1325" y="802"/>
                  </a:lnTo>
                  <a:lnTo>
                    <a:pt x="1325" y="1090"/>
                  </a:lnTo>
                  <a:lnTo>
                    <a:pt x="1275" y="1093"/>
                  </a:lnTo>
                  <a:lnTo>
                    <a:pt x="608" y="1182"/>
                  </a:lnTo>
                  <a:lnTo>
                    <a:pt x="0" y="1330"/>
                  </a:lnTo>
                  <a:lnTo>
                    <a:pt x="0" y="1032"/>
                  </a:lnTo>
                  <a:lnTo>
                    <a:pt x="5" y="921"/>
                  </a:lnTo>
                  <a:lnTo>
                    <a:pt x="20" y="816"/>
                  </a:lnTo>
                  <a:lnTo>
                    <a:pt x="33" y="767"/>
                  </a:lnTo>
                  <a:lnTo>
                    <a:pt x="47" y="719"/>
                  </a:lnTo>
                  <a:lnTo>
                    <a:pt x="64" y="673"/>
                  </a:lnTo>
                  <a:lnTo>
                    <a:pt x="83" y="628"/>
                  </a:lnTo>
                  <a:lnTo>
                    <a:pt x="106" y="585"/>
                  </a:lnTo>
                  <a:lnTo>
                    <a:pt x="131" y="544"/>
                  </a:lnTo>
                  <a:lnTo>
                    <a:pt x="158" y="504"/>
                  </a:lnTo>
                  <a:lnTo>
                    <a:pt x="189" y="467"/>
                  </a:lnTo>
                  <a:lnTo>
                    <a:pt x="221" y="430"/>
                  </a:lnTo>
                  <a:lnTo>
                    <a:pt x="256" y="395"/>
                  </a:lnTo>
                  <a:lnTo>
                    <a:pt x="294" y="363"/>
                  </a:lnTo>
                  <a:lnTo>
                    <a:pt x="335" y="331"/>
                  </a:lnTo>
                  <a:lnTo>
                    <a:pt x="379" y="301"/>
                  </a:lnTo>
                  <a:lnTo>
                    <a:pt x="424" y="271"/>
                  </a:lnTo>
                  <a:lnTo>
                    <a:pt x="526" y="21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40" y="162"/>
                  </a:lnTo>
                  <a:lnTo>
                    <a:pt x="767" y="123"/>
                  </a:lnTo>
                  <a:lnTo>
                    <a:pt x="905" y="86"/>
                  </a:lnTo>
                  <a:lnTo>
                    <a:pt x="1056" y="54"/>
                  </a:lnTo>
                  <a:lnTo>
                    <a:pt x="1218" y="24"/>
                  </a:lnTo>
                  <a:lnTo>
                    <a:pt x="1275" y="16"/>
                  </a:lnTo>
                  <a:lnTo>
                    <a:pt x="1275" y="15"/>
                  </a:lnTo>
                  <a:lnTo>
                    <a:pt x="1393" y="8"/>
                  </a:lnTo>
                  <a:lnTo>
                    <a:pt x="1612" y="0"/>
                  </a:lnTo>
                  <a:lnTo>
                    <a:pt x="1813" y="0"/>
                  </a:lnTo>
                  <a:lnTo>
                    <a:pt x="1987" y="7"/>
                  </a:lnTo>
                  <a:lnTo>
                    <a:pt x="1995" y="8"/>
                  </a:lnTo>
                  <a:lnTo>
                    <a:pt x="2160" y="33"/>
                  </a:lnTo>
                  <a:lnTo>
                    <a:pt x="2306" y="65"/>
                  </a:lnTo>
                  <a:lnTo>
                    <a:pt x="2373" y="84"/>
                  </a:lnTo>
                  <a:lnTo>
                    <a:pt x="2436" y="104"/>
                  </a:lnTo>
                  <a:lnTo>
                    <a:pt x="2492" y="126"/>
                  </a:lnTo>
                  <a:lnTo>
                    <a:pt x="2546" y="150"/>
                  </a:lnTo>
                  <a:lnTo>
                    <a:pt x="2594" y="175"/>
                  </a:lnTo>
                  <a:lnTo>
                    <a:pt x="2638" y="203"/>
                  </a:lnTo>
                  <a:lnTo>
                    <a:pt x="2678" y="231"/>
                  </a:lnTo>
                  <a:lnTo>
                    <a:pt x="2716" y="262"/>
                  </a:lnTo>
                  <a:lnTo>
                    <a:pt x="2731" y="274"/>
                  </a:lnTo>
                  <a:lnTo>
                    <a:pt x="2751" y="294"/>
                  </a:lnTo>
                  <a:lnTo>
                    <a:pt x="2784" y="329"/>
                  </a:lnTo>
                  <a:lnTo>
                    <a:pt x="2814" y="365"/>
                  </a:lnTo>
                  <a:lnTo>
                    <a:pt x="2841" y="402"/>
                  </a:lnTo>
                  <a:lnTo>
                    <a:pt x="2866" y="440"/>
                  </a:lnTo>
                  <a:lnTo>
                    <a:pt x="2888" y="480"/>
                  </a:lnTo>
                  <a:lnTo>
                    <a:pt x="2908" y="520"/>
                  </a:lnTo>
                  <a:lnTo>
                    <a:pt x="2925" y="562"/>
                  </a:lnTo>
                  <a:lnTo>
                    <a:pt x="2939" y="605"/>
                  </a:lnTo>
                  <a:lnTo>
                    <a:pt x="2951" y="649"/>
                  </a:lnTo>
                  <a:lnTo>
                    <a:pt x="2967" y="741"/>
                  </a:lnTo>
                  <a:lnTo>
                    <a:pt x="2972" y="837"/>
                  </a:lnTo>
                  <a:lnTo>
                    <a:pt x="2970" y="902"/>
                  </a:lnTo>
                  <a:lnTo>
                    <a:pt x="2964" y="962"/>
                  </a:lnTo>
                  <a:lnTo>
                    <a:pt x="2954" y="1017"/>
                  </a:lnTo>
                  <a:lnTo>
                    <a:pt x="2942" y="1068"/>
                  </a:lnTo>
                  <a:lnTo>
                    <a:pt x="2924" y="1113"/>
                  </a:lnTo>
                  <a:lnTo>
                    <a:pt x="2903" y="1154"/>
                  </a:lnTo>
                  <a:lnTo>
                    <a:pt x="2891" y="1172"/>
                  </a:lnTo>
                  <a:lnTo>
                    <a:pt x="2878" y="1189"/>
                  </a:lnTo>
                  <a:lnTo>
                    <a:pt x="2864" y="1206"/>
                  </a:lnTo>
                  <a:lnTo>
                    <a:pt x="2849" y="1220"/>
                  </a:lnTo>
                  <a:lnTo>
                    <a:pt x="2833" y="1234"/>
                  </a:lnTo>
                  <a:lnTo>
                    <a:pt x="2816" y="1248"/>
                  </a:lnTo>
                  <a:lnTo>
                    <a:pt x="2779" y="1273"/>
                  </a:lnTo>
                  <a:lnTo>
                    <a:pt x="2737" y="1296"/>
                  </a:lnTo>
                  <a:lnTo>
                    <a:pt x="2731" y="1297"/>
                  </a:lnTo>
                  <a:lnTo>
                    <a:pt x="2690" y="1318"/>
                  </a:lnTo>
                  <a:lnTo>
                    <a:pt x="2639" y="1339"/>
                  </a:lnTo>
                  <a:lnTo>
                    <a:pt x="2583" y="1358"/>
                  </a:lnTo>
                  <a:lnTo>
                    <a:pt x="2523" y="1374"/>
                  </a:lnTo>
                  <a:lnTo>
                    <a:pt x="2458" y="1389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4" name="AutoShape 11"/>
            <p:cNvSpPr>
              <a:spLocks noChangeArrowheads="1"/>
            </p:cNvSpPr>
            <p:nvPr/>
          </p:nvSpPr>
          <p:spPr bwMode="auto">
            <a:xfrm>
              <a:off x="1263" y="434"/>
              <a:ext cx="706" cy="680"/>
            </a:xfrm>
            <a:custGeom>
              <a:avLst/>
              <a:gdLst>
                <a:gd name="T0" fmla="*/ 0 w 2902"/>
                <a:gd name="T1" fmla="*/ 195 h 2784"/>
                <a:gd name="T2" fmla="*/ 10 w 2902"/>
                <a:gd name="T3" fmla="*/ 119 h 2784"/>
                <a:gd name="T4" fmla="*/ 28 w 2902"/>
                <a:gd name="T5" fmla="*/ 82 h 2784"/>
                <a:gd name="T6" fmla="*/ 57 w 2902"/>
                <a:gd name="T7" fmla="*/ 55 h 2784"/>
                <a:gd name="T8" fmla="*/ 140 w 2902"/>
                <a:gd name="T9" fmla="*/ 19 h 2784"/>
                <a:gd name="T10" fmla="*/ 262 w 2902"/>
                <a:gd name="T11" fmla="*/ 0 h 2784"/>
                <a:gd name="T12" fmla="*/ 381 w 2902"/>
                <a:gd name="T13" fmla="*/ 5 h 2784"/>
                <a:gd name="T14" fmla="*/ 520 w 2902"/>
                <a:gd name="T15" fmla="*/ 33 h 2784"/>
                <a:gd name="T16" fmla="*/ 628 w 2902"/>
                <a:gd name="T17" fmla="*/ 86 h 2784"/>
                <a:gd name="T18" fmla="*/ 672 w 2902"/>
                <a:gd name="T19" fmla="*/ 128 h 2784"/>
                <a:gd name="T20" fmla="*/ 689 w 2902"/>
                <a:gd name="T21" fmla="*/ 160 h 2784"/>
                <a:gd name="T22" fmla="*/ 705 w 2902"/>
                <a:gd name="T23" fmla="*/ 295 h 2784"/>
                <a:gd name="T24" fmla="*/ 387 w 2902"/>
                <a:gd name="T25" fmla="*/ 593 h 2784"/>
                <a:gd name="T26" fmla="*/ 381 w 2902"/>
                <a:gd name="T27" fmla="*/ 604 h 2784"/>
                <a:gd name="T28" fmla="*/ 368 w 2902"/>
                <a:gd name="T29" fmla="*/ 618 h 2784"/>
                <a:gd name="T30" fmla="*/ 335 w 2902"/>
                <a:gd name="T31" fmla="*/ 633 h 2784"/>
                <a:gd name="T32" fmla="*/ 270 w 2902"/>
                <a:gd name="T33" fmla="*/ 644 h 2784"/>
                <a:gd name="T34" fmla="*/ 183 w 2902"/>
                <a:gd name="T35" fmla="*/ 639 h 2784"/>
                <a:gd name="T36" fmla="*/ 89 w 2902"/>
                <a:gd name="T37" fmla="*/ 612 h 2784"/>
                <a:gd name="T38" fmla="*/ 40 w 2902"/>
                <a:gd name="T39" fmla="*/ 583 h 2784"/>
                <a:gd name="T40" fmla="*/ 14 w 2902"/>
                <a:gd name="T41" fmla="*/ 546 h 2784"/>
                <a:gd name="T42" fmla="*/ 4 w 2902"/>
                <a:gd name="T43" fmla="*/ 518 h 2784"/>
                <a:gd name="T44" fmla="*/ 2 w 2902"/>
                <a:gd name="T45" fmla="*/ 390 h 2784"/>
                <a:gd name="T46" fmla="*/ 12 w 2902"/>
                <a:gd name="T47" fmla="*/ 356 h 2784"/>
                <a:gd name="T48" fmla="*/ 29 w 2902"/>
                <a:gd name="T49" fmla="*/ 332 h 2784"/>
                <a:gd name="T50" fmla="*/ 63 w 2902"/>
                <a:gd name="T51" fmla="*/ 314 h 2784"/>
                <a:gd name="T52" fmla="*/ 210 w 2902"/>
                <a:gd name="T53" fmla="*/ 280 h 2784"/>
                <a:gd name="T54" fmla="*/ 363 w 2902"/>
                <a:gd name="T55" fmla="*/ 247 h 2784"/>
                <a:gd name="T56" fmla="*/ 372 w 2902"/>
                <a:gd name="T57" fmla="*/ 241 h 2784"/>
                <a:gd name="T58" fmla="*/ 378 w 2902"/>
                <a:gd name="T59" fmla="*/ 227 h 2784"/>
                <a:gd name="T60" fmla="*/ 379 w 2902"/>
                <a:gd name="T61" fmla="*/ 169 h 2784"/>
                <a:gd name="T62" fmla="*/ 373 w 2902"/>
                <a:gd name="T63" fmla="*/ 145 h 2784"/>
                <a:gd name="T64" fmla="*/ 367 w 2902"/>
                <a:gd name="T65" fmla="*/ 137 h 2784"/>
                <a:gd name="T66" fmla="*/ 359 w 2902"/>
                <a:gd name="T67" fmla="*/ 132 h 2784"/>
                <a:gd name="T68" fmla="*/ 349 w 2902"/>
                <a:gd name="T69" fmla="*/ 129 h 2784"/>
                <a:gd name="T70" fmla="*/ 331 w 2902"/>
                <a:gd name="T71" fmla="*/ 128 h 2784"/>
                <a:gd name="T72" fmla="*/ 322 w 2902"/>
                <a:gd name="T73" fmla="*/ 129 h 2784"/>
                <a:gd name="T74" fmla="*/ 316 w 2902"/>
                <a:gd name="T75" fmla="*/ 132 h 2784"/>
                <a:gd name="T76" fmla="*/ 311 w 2902"/>
                <a:gd name="T77" fmla="*/ 141 h 2784"/>
                <a:gd name="T78" fmla="*/ 309 w 2902"/>
                <a:gd name="T79" fmla="*/ 265 h 2784"/>
                <a:gd name="T80" fmla="*/ 339 w 2902"/>
                <a:gd name="T81" fmla="*/ 378 h 2784"/>
                <a:gd name="T82" fmla="*/ 320 w 2902"/>
                <a:gd name="T83" fmla="*/ 396 h 2784"/>
                <a:gd name="T84" fmla="*/ 311 w 2902"/>
                <a:gd name="T85" fmla="*/ 423 h 2784"/>
                <a:gd name="T86" fmla="*/ 310 w 2902"/>
                <a:gd name="T87" fmla="*/ 486 h 2784"/>
                <a:gd name="T88" fmla="*/ 315 w 2902"/>
                <a:gd name="T89" fmla="*/ 510 h 2784"/>
                <a:gd name="T90" fmla="*/ 319 w 2902"/>
                <a:gd name="T91" fmla="*/ 517 h 2784"/>
                <a:gd name="T92" fmla="*/ 327 w 2902"/>
                <a:gd name="T93" fmla="*/ 521 h 2784"/>
                <a:gd name="T94" fmla="*/ 341 w 2902"/>
                <a:gd name="T95" fmla="*/ 525 h 2784"/>
                <a:gd name="T96" fmla="*/ 362 w 2902"/>
                <a:gd name="T97" fmla="*/ 525 h 2784"/>
                <a:gd name="T98" fmla="*/ 370 w 2902"/>
                <a:gd name="T99" fmla="*/ 523 h 2784"/>
                <a:gd name="T100" fmla="*/ 374 w 2902"/>
                <a:gd name="T101" fmla="*/ 519 h 2784"/>
                <a:gd name="T102" fmla="*/ 378 w 2902"/>
                <a:gd name="T103" fmla="*/ 503 h 2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2"/>
                <a:gd name="T157" fmla="*/ 0 h 2784"/>
                <a:gd name="T158" fmla="*/ 2902 w 2902"/>
                <a:gd name="T159" fmla="*/ 2784 h 27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2" h="2784">
                  <a:moveTo>
                    <a:pt x="1269" y="1085"/>
                  </a:moveTo>
                  <a:lnTo>
                    <a:pt x="41" y="1003"/>
                  </a:lnTo>
                  <a:lnTo>
                    <a:pt x="0" y="1003"/>
                  </a:lnTo>
                  <a:lnTo>
                    <a:pt x="0" y="797"/>
                  </a:lnTo>
                  <a:lnTo>
                    <a:pt x="2" y="725"/>
                  </a:lnTo>
                  <a:lnTo>
                    <a:pt x="7" y="656"/>
                  </a:lnTo>
                  <a:lnTo>
                    <a:pt x="16" y="592"/>
                  </a:lnTo>
                  <a:lnTo>
                    <a:pt x="29" y="531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6" y="475"/>
                  </a:lnTo>
                  <a:lnTo>
                    <a:pt x="65" y="425"/>
                  </a:lnTo>
                  <a:lnTo>
                    <a:pt x="89" y="379"/>
                  </a:lnTo>
                  <a:lnTo>
                    <a:pt x="116" y="337"/>
                  </a:lnTo>
                  <a:lnTo>
                    <a:pt x="132" y="317"/>
                  </a:lnTo>
                  <a:lnTo>
                    <a:pt x="148" y="298"/>
                  </a:lnTo>
                  <a:lnTo>
                    <a:pt x="168" y="280"/>
                  </a:lnTo>
                  <a:lnTo>
                    <a:pt x="188" y="261"/>
                  </a:lnTo>
                  <a:lnTo>
                    <a:pt x="234" y="226"/>
                  </a:lnTo>
                  <a:lnTo>
                    <a:pt x="288" y="192"/>
                  </a:lnTo>
                  <a:lnTo>
                    <a:pt x="349" y="160"/>
                  </a:lnTo>
                  <a:lnTo>
                    <a:pt x="417" y="130"/>
                  </a:lnTo>
                  <a:lnTo>
                    <a:pt x="492" y="102"/>
                  </a:lnTo>
                  <a:lnTo>
                    <a:pt x="574" y="76"/>
                  </a:lnTo>
                  <a:lnTo>
                    <a:pt x="663" y="52"/>
                  </a:lnTo>
                  <a:lnTo>
                    <a:pt x="757" y="33"/>
                  </a:lnTo>
                  <a:lnTo>
                    <a:pt x="858" y="18"/>
                  </a:lnTo>
                  <a:lnTo>
                    <a:pt x="965" y="8"/>
                  </a:lnTo>
                  <a:lnTo>
                    <a:pt x="1078" y="2"/>
                  </a:lnTo>
                  <a:lnTo>
                    <a:pt x="1197" y="0"/>
                  </a:lnTo>
                  <a:lnTo>
                    <a:pt x="1322" y="3"/>
                  </a:lnTo>
                  <a:lnTo>
                    <a:pt x="1454" y="10"/>
                  </a:lnTo>
                  <a:lnTo>
                    <a:pt x="1568" y="19"/>
                  </a:lnTo>
                  <a:lnTo>
                    <a:pt x="1610" y="25"/>
                  </a:lnTo>
                  <a:lnTo>
                    <a:pt x="1756" y="48"/>
                  </a:lnTo>
                  <a:lnTo>
                    <a:pt x="1892" y="74"/>
                  </a:lnTo>
                  <a:lnTo>
                    <a:pt x="2018" y="105"/>
                  </a:lnTo>
                  <a:lnTo>
                    <a:pt x="2136" y="137"/>
                  </a:lnTo>
                  <a:lnTo>
                    <a:pt x="2243" y="174"/>
                  </a:lnTo>
                  <a:lnTo>
                    <a:pt x="2342" y="215"/>
                  </a:lnTo>
                  <a:lnTo>
                    <a:pt x="2430" y="258"/>
                  </a:lnTo>
                  <a:lnTo>
                    <a:pt x="2510" y="304"/>
                  </a:lnTo>
                  <a:lnTo>
                    <a:pt x="2582" y="351"/>
                  </a:lnTo>
                  <a:lnTo>
                    <a:pt x="2644" y="400"/>
                  </a:lnTo>
                  <a:lnTo>
                    <a:pt x="2699" y="449"/>
                  </a:lnTo>
                  <a:lnTo>
                    <a:pt x="2723" y="474"/>
                  </a:lnTo>
                  <a:lnTo>
                    <a:pt x="2745" y="499"/>
                  </a:lnTo>
                  <a:lnTo>
                    <a:pt x="2764" y="524"/>
                  </a:lnTo>
                  <a:lnTo>
                    <a:pt x="2783" y="550"/>
                  </a:lnTo>
                  <a:lnTo>
                    <a:pt x="2799" y="576"/>
                  </a:lnTo>
                  <a:lnTo>
                    <a:pt x="2812" y="602"/>
                  </a:lnTo>
                  <a:lnTo>
                    <a:pt x="2824" y="629"/>
                  </a:lnTo>
                  <a:lnTo>
                    <a:pt x="2833" y="656"/>
                  </a:lnTo>
                  <a:lnTo>
                    <a:pt x="2849" y="716"/>
                  </a:lnTo>
                  <a:lnTo>
                    <a:pt x="2864" y="789"/>
                  </a:lnTo>
                  <a:lnTo>
                    <a:pt x="2874" y="875"/>
                  </a:lnTo>
                  <a:lnTo>
                    <a:pt x="2884" y="974"/>
                  </a:lnTo>
                  <a:lnTo>
                    <a:pt x="2897" y="1208"/>
                  </a:lnTo>
                  <a:lnTo>
                    <a:pt x="2901" y="1494"/>
                  </a:lnTo>
                  <a:lnTo>
                    <a:pt x="2900" y="2783"/>
                  </a:lnTo>
                  <a:lnTo>
                    <a:pt x="1595" y="2634"/>
                  </a:lnTo>
                  <a:lnTo>
                    <a:pt x="1595" y="2413"/>
                  </a:lnTo>
                  <a:lnTo>
                    <a:pt x="1592" y="2428"/>
                  </a:lnTo>
                  <a:lnTo>
                    <a:pt x="1586" y="2443"/>
                  </a:lnTo>
                  <a:lnTo>
                    <a:pt x="1579" y="2456"/>
                  </a:lnTo>
                  <a:lnTo>
                    <a:pt x="1571" y="2470"/>
                  </a:lnTo>
                  <a:lnTo>
                    <a:pt x="1568" y="2472"/>
                  </a:lnTo>
                  <a:lnTo>
                    <a:pt x="1568" y="2473"/>
                  </a:lnTo>
                  <a:lnTo>
                    <a:pt x="1562" y="2482"/>
                  </a:lnTo>
                  <a:lnTo>
                    <a:pt x="1552" y="2495"/>
                  </a:lnTo>
                  <a:lnTo>
                    <a:pt x="1540" y="2507"/>
                  </a:lnTo>
                  <a:lnTo>
                    <a:pt x="1527" y="2519"/>
                  </a:lnTo>
                  <a:lnTo>
                    <a:pt x="1513" y="2530"/>
                  </a:lnTo>
                  <a:lnTo>
                    <a:pt x="1497" y="2540"/>
                  </a:lnTo>
                  <a:lnTo>
                    <a:pt x="1479" y="2550"/>
                  </a:lnTo>
                  <a:lnTo>
                    <a:pt x="1462" y="2560"/>
                  </a:lnTo>
                  <a:lnTo>
                    <a:pt x="1422" y="2577"/>
                  </a:lnTo>
                  <a:lnTo>
                    <a:pt x="1376" y="2593"/>
                  </a:lnTo>
                  <a:lnTo>
                    <a:pt x="1326" y="2606"/>
                  </a:lnTo>
                  <a:lnTo>
                    <a:pt x="1275" y="2618"/>
                  </a:lnTo>
                  <a:lnTo>
                    <a:pt x="1222" y="2626"/>
                  </a:lnTo>
                  <a:lnTo>
                    <a:pt x="1166" y="2633"/>
                  </a:lnTo>
                  <a:lnTo>
                    <a:pt x="1108" y="2637"/>
                  </a:lnTo>
                  <a:lnTo>
                    <a:pt x="1048" y="2638"/>
                  </a:lnTo>
                  <a:lnTo>
                    <a:pt x="986" y="2638"/>
                  </a:lnTo>
                  <a:lnTo>
                    <a:pt x="921" y="2634"/>
                  </a:lnTo>
                  <a:lnTo>
                    <a:pt x="837" y="2627"/>
                  </a:lnTo>
                  <a:lnTo>
                    <a:pt x="754" y="2615"/>
                  </a:lnTo>
                  <a:lnTo>
                    <a:pt x="673" y="2601"/>
                  </a:lnTo>
                  <a:lnTo>
                    <a:pt x="593" y="2582"/>
                  </a:lnTo>
                  <a:lnTo>
                    <a:pt x="515" y="2561"/>
                  </a:lnTo>
                  <a:lnTo>
                    <a:pt x="439" y="2535"/>
                  </a:lnTo>
                  <a:lnTo>
                    <a:pt x="364" y="2506"/>
                  </a:lnTo>
                  <a:lnTo>
                    <a:pt x="291" y="2473"/>
                  </a:lnTo>
                  <a:lnTo>
                    <a:pt x="256" y="2455"/>
                  </a:lnTo>
                  <a:lnTo>
                    <a:pt x="222" y="2435"/>
                  </a:lnTo>
                  <a:lnTo>
                    <a:pt x="192" y="2413"/>
                  </a:lnTo>
                  <a:lnTo>
                    <a:pt x="163" y="2387"/>
                  </a:lnTo>
                  <a:lnTo>
                    <a:pt x="138" y="2361"/>
                  </a:lnTo>
                  <a:lnTo>
                    <a:pt x="113" y="2332"/>
                  </a:lnTo>
                  <a:lnTo>
                    <a:pt x="92" y="2302"/>
                  </a:lnTo>
                  <a:lnTo>
                    <a:pt x="72" y="2270"/>
                  </a:lnTo>
                  <a:lnTo>
                    <a:pt x="56" y="2235"/>
                  </a:lnTo>
                  <a:lnTo>
                    <a:pt x="41" y="2199"/>
                  </a:lnTo>
                  <a:lnTo>
                    <a:pt x="41" y="2198"/>
                  </a:lnTo>
                  <a:lnTo>
                    <a:pt x="28" y="2159"/>
                  </a:lnTo>
                  <a:lnTo>
                    <a:pt x="18" y="2120"/>
                  </a:lnTo>
                  <a:lnTo>
                    <a:pt x="5" y="2033"/>
                  </a:lnTo>
                  <a:lnTo>
                    <a:pt x="0" y="1937"/>
                  </a:lnTo>
                  <a:lnTo>
                    <a:pt x="0" y="1731"/>
                  </a:lnTo>
                  <a:lnTo>
                    <a:pt x="3" y="1660"/>
                  </a:lnTo>
                  <a:lnTo>
                    <a:pt x="10" y="1595"/>
                  </a:lnTo>
                  <a:lnTo>
                    <a:pt x="22" y="1535"/>
                  </a:lnTo>
                  <a:lnTo>
                    <a:pt x="39" y="1481"/>
                  </a:lnTo>
                  <a:lnTo>
                    <a:pt x="41" y="1475"/>
                  </a:lnTo>
                  <a:lnTo>
                    <a:pt x="41" y="1473"/>
                  </a:lnTo>
                  <a:lnTo>
                    <a:pt x="50" y="1457"/>
                  </a:lnTo>
                  <a:lnTo>
                    <a:pt x="61" y="1435"/>
                  </a:lnTo>
                  <a:lnTo>
                    <a:pt x="74" y="1414"/>
                  </a:lnTo>
                  <a:lnTo>
                    <a:pt x="89" y="1394"/>
                  </a:lnTo>
                  <a:lnTo>
                    <a:pt x="103" y="1376"/>
                  </a:lnTo>
                  <a:lnTo>
                    <a:pt x="120" y="1360"/>
                  </a:lnTo>
                  <a:lnTo>
                    <a:pt x="139" y="1346"/>
                  </a:lnTo>
                  <a:lnTo>
                    <a:pt x="157" y="1333"/>
                  </a:lnTo>
                  <a:lnTo>
                    <a:pt x="179" y="1320"/>
                  </a:lnTo>
                  <a:lnTo>
                    <a:pt x="202" y="1308"/>
                  </a:lnTo>
                  <a:lnTo>
                    <a:pt x="260" y="1284"/>
                  </a:lnTo>
                  <a:lnTo>
                    <a:pt x="330" y="1260"/>
                  </a:lnTo>
                  <a:lnTo>
                    <a:pt x="412" y="1236"/>
                  </a:lnTo>
                  <a:lnTo>
                    <a:pt x="505" y="1212"/>
                  </a:lnTo>
                  <a:lnTo>
                    <a:pt x="612" y="1190"/>
                  </a:lnTo>
                  <a:lnTo>
                    <a:pt x="862" y="1145"/>
                  </a:lnTo>
                  <a:lnTo>
                    <a:pt x="1140" y="1093"/>
                  </a:lnTo>
                  <a:lnTo>
                    <a:pt x="1344" y="1050"/>
                  </a:lnTo>
                  <a:lnTo>
                    <a:pt x="1417" y="1032"/>
                  </a:lnTo>
                  <a:lnTo>
                    <a:pt x="1473" y="1017"/>
                  </a:lnTo>
                  <a:lnTo>
                    <a:pt x="1493" y="1010"/>
                  </a:lnTo>
                  <a:lnTo>
                    <a:pt x="1509" y="1004"/>
                  </a:lnTo>
                  <a:lnTo>
                    <a:pt x="1519" y="998"/>
                  </a:lnTo>
                  <a:lnTo>
                    <a:pt x="1523" y="995"/>
                  </a:lnTo>
                  <a:lnTo>
                    <a:pt x="1526" y="993"/>
                  </a:lnTo>
                  <a:lnTo>
                    <a:pt x="1530" y="988"/>
                  </a:lnTo>
                  <a:lnTo>
                    <a:pt x="1534" y="982"/>
                  </a:lnTo>
                  <a:lnTo>
                    <a:pt x="1538" y="975"/>
                  </a:lnTo>
                  <a:lnTo>
                    <a:pt x="1541" y="968"/>
                  </a:lnTo>
                  <a:lnTo>
                    <a:pt x="1547" y="950"/>
                  </a:lnTo>
                  <a:lnTo>
                    <a:pt x="1552" y="929"/>
                  </a:lnTo>
                  <a:lnTo>
                    <a:pt x="1556" y="904"/>
                  </a:lnTo>
                  <a:lnTo>
                    <a:pt x="1558" y="876"/>
                  </a:lnTo>
                  <a:lnTo>
                    <a:pt x="1560" y="810"/>
                  </a:lnTo>
                  <a:lnTo>
                    <a:pt x="1558" y="726"/>
                  </a:lnTo>
                  <a:lnTo>
                    <a:pt x="1556" y="691"/>
                  </a:lnTo>
                  <a:lnTo>
                    <a:pt x="1551" y="660"/>
                  </a:lnTo>
                  <a:lnTo>
                    <a:pt x="1546" y="632"/>
                  </a:lnTo>
                  <a:lnTo>
                    <a:pt x="1539" y="610"/>
                  </a:lnTo>
                  <a:lnTo>
                    <a:pt x="1536" y="600"/>
                  </a:lnTo>
                  <a:lnTo>
                    <a:pt x="1532" y="592"/>
                  </a:lnTo>
                  <a:lnTo>
                    <a:pt x="1528" y="584"/>
                  </a:lnTo>
                  <a:lnTo>
                    <a:pt x="1523" y="578"/>
                  </a:lnTo>
                  <a:lnTo>
                    <a:pt x="1518" y="572"/>
                  </a:lnTo>
                  <a:lnTo>
                    <a:pt x="1514" y="566"/>
                  </a:lnTo>
                  <a:lnTo>
                    <a:pt x="1508" y="561"/>
                  </a:lnTo>
                  <a:lnTo>
                    <a:pt x="1502" y="556"/>
                  </a:lnTo>
                  <a:lnTo>
                    <a:pt x="1496" y="552"/>
                  </a:lnTo>
                  <a:lnTo>
                    <a:pt x="1489" y="548"/>
                  </a:lnTo>
                  <a:lnTo>
                    <a:pt x="1482" y="543"/>
                  </a:lnTo>
                  <a:lnTo>
                    <a:pt x="1475" y="540"/>
                  </a:lnTo>
                  <a:lnTo>
                    <a:pt x="1468" y="536"/>
                  </a:lnTo>
                  <a:lnTo>
                    <a:pt x="1460" y="534"/>
                  </a:lnTo>
                  <a:lnTo>
                    <a:pt x="1451" y="531"/>
                  </a:lnTo>
                  <a:lnTo>
                    <a:pt x="1442" y="529"/>
                  </a:lnTo>
                  <a:lnTo>
                    <a:pt x="1434" y="527"/>
                  </a:lnTo>
                  <a:lnTo>
                    <a:pt x="1424" y="525"/>
                  </a:lnTo>
                  <a:lnTo>
                    <a:pt x="1414" y="524"/>
                  </a:lnTo>
                  <a:lnTo>
                    <a:pt x="1404" y="523"/>
                  </a:lnTo>
                  <a:lnTo>
                    <a:pt x="1382" y="522"/>
                  </a:lnTo>
                  <a:lnTo>
                    <a:pt x="1362" y="523"/>
                  </a:lnTo>
                  <a:lnTo>
                    <a:pt x="1353" y="523"/>
                  </a:lnTo>
                  <a:lnTo>
                    <a:pt x="1345" y="524"/>
                  </a:lnTo>
                  <a:lnTo>
                    <a:pt x="1337" y="525"/>
                  </a:lnTo>
                  <a:lnTo>
                    <a:pt x="1329" y="526"/>
                  </a:lnTo>
                  <a:lnTo>
                    <a:pt x="1322" y="528"/>
                  </a:lnTo>
                  <a:lnTo>
                    <a:pt x="1316" y="531"/>
                  </a:lnTo>
                  <a:lnTo>
                    <a:pt x="1311" y="533"/>
                  </a:lnTo>
                  <a:lnTo>
                    <a:pt x="1306" y="536"/>
                  </a:lnTo>
                  <a:lnTo>
                    <a:pt x="1301" y="539"/>
                  </a:lnTo>
                  <a:lnTo>
                    <a:pt x="1297" y="542"/>
                  </a:lnTo>
                  <a:lnTo>
                    <a:pt x="1293" y="546"/>
                  </a:lnTo>
                  <a:lnTo>
                    <a:pt x="1290" y="550"/>
                  </a:lnTo>
                  <a:lnTo>
                    <a:pt x="1287" y="555"/>
                  </a:lnTo>
                  <a:lnTo>
                    <a:pt x="1285" y="561"/>
                  </a:lnTo>
                  <a:lnTo>
                    <a:pt x="1280" y="577"/>
                  </a:lnTo>
                  <a:lnTo>
                    <a:pt x="1276" y="599"/>
                  </a:lnTo>
                  <a:lnTo>
                    <a:pt x="1273" y="625"/>
                  </a:lnTo>
                  <a:lnTo>
                    <a:pt x="1270" y="695"/>
                  </a:lnTo>
                  <a:lnTo>
                    <a:pt x="1269" y="785"/>
                  </a:lnTo>
                  <a:lnTo>
                    <a:pt x="1269" y="1085"/>
                  </a:lnTo>
                  <a:close/>
                  <a:moveTo>
                    <a:pt x="1560" y="1446"/>
                  </a:moveTo>
                  <a:lnTo>
                    <a:pt x="1512" y="1473"/>
                  </a:lnTo>
                  <a:lnTo>
                    <a:pt x="1468" y="1498"/>
                  </a:lnTo>
                  <a:lnTo>
                    <a:pt x="1429" y="1523"/>
                  </a:lnTo>
                  <a:lnTo>
                    <a:pt x="1395" y="1547"/>
                  </a:lnTo>
                  <a:lnTo>
                    <a:pt x="1366" y="1569"/>
                  </a:lnTo>
                  <a:lnTo>
                    <a:pt x="1343" y="1591"/>
                  </a:lnTo>
                  <a:lnTo>
                    <a:pt x="1333" y="1602"/>
                  </a:lnTo>
                  <a:lnTo>
                    <a:pt x="1325" y="1612"/>
                  </a:lnTo>
                  <a:lnTo>
                    <a:pt x="1317" y="1622"/>
                  </a:lnTo>
                  <a:lnTo>
                    <a:pt x="1312" y="1632"/>
                  </a:lnTo>
                  <a:lnTo>
                    <a:pt x="1302" y="1653"/>
                  </a:lnTo>
                  <a:lnTo>
                    <a:pt x="1293" y="1676"/>
                  </a:lnTo>
                  <a:lnTo>
                    <a:pt x="1285" y="1702"/>
                  </a:lnTo>
                  <a:lnTo>
                    <a:pt x="1279" y="1731"/>
                  </a:lnTo>
                  <a:lnTo>
                    <a:pt x="1274" y="1762"/>
                  </a:lnTo>
                  <a:lnTo>
                    <a:pt x="1272" y="1796"/>
                  </a:lnTo>
                  <a:lnTo>
                    <a:pt x="1269" y="1872"/>
                  </a:lnTo>
                  <a:lnTo>
                    <a:pt x="1271" y="1955"/>
                  </a:lnTo>
                  <a:lnTo>
                    <a:pt x="1273" y="1991"/>
                  </a:lnTo>
                  <a:lnTo>
                    <a:pt x="1276" y="2022"/>
                  </a:lnTo>
                  <a:lnTo>
                    <a:pt x="1281" y="2048"/>
                  </a:lnTo>
                  <a:lnTo>
                    <a:pt x="1286" y="2070"/>
                  </a:lnTo>
                  <a:lnTo>
                    <a:pt x="1289" y="2079"/>
                  </a:lnTo>
                  <a:lnTo>
                    <a:pt x="1293" y="2087"/>
                  </a:lnTo>
                  <a:lnTo>
                    <a:pt x="1296" y="2094"/>
                  </a:lnTo>
                  <a:lnTo>
                    <a:pt x="1300" y="2101"/>
                  </a:lnTo>
                  <a:lnTo>
                    <a:pt x="1304" y="2106"/>
                  </a:lnTo>
                  <a:lnTo>
                    <a:pt x="1309" y="2111"/>
                  </a:lnTo>
                  <a:lnTo>
                    <a:pt x="1313" y="2116"/>
                  </a:lnTo>
                  <a:lnTo>
                    <a:pt x="1319" y="2120"/>
                  </a:lnTo>
                  <a:lnTo>
                    <a:pt x="1325" y="2124"/>
                  </a:lnTo>
                  <a:lnTo>
                    <a:pt x="1331" y="2128"/>
                  </a:lnTo>
                  <a:lnTo>
                    <a:pt x="1339" y="2132"/>
                  </a:lnTo>
                  <a:lnTo>
                    <a:pt x="1346" y="2135"/>
                  </a:lnTo>
                  <a:lnTo>
                    <a:pt x="1353" y="2138"/>
                  </a:lnTo>
                  <a:lnTo>
                    <a:pt x="1362" y="2141"/>
                  </a:lnTo>
                  <a:lnTo>
                    <a:pt x="1371" y="2143"/>
                  </a:lnTo>
                  <a:lnTo>
                    <a:pt x="1381" y="2145"/>
                  </a:lnTo>
                  <a:lnTo>
                    <a:pt x="1400" y="2148"/>
                  </a:lnTo>
                  <a:lnTo>
                    <a:pt x="1423" y="2151"/>
                  </a:lnTo>
                  <a:lnTo>
                    <a:pt x="1444" y="2151"/>
                  </a:lnTo>
                  <a:lnTo>
                    <a:pt x="1463" y="2151"/>
                  </a:lnTo>
                  <a:lnTo>
                    <a:pt x="1480" y="2150"/>
                  </a:lnTo>
                  <a:lnTo>
                    <a:pt x="1488" y="2149"/>
                  </a:lnTo>
                  <a:lnTo>
                    <a:pt x="1496" y="2148"/>
                  </a:lnTo>
                  <a:lnTo>
                    <a:pt x="1502" y="2146"/>
                  </a:lnTo>
                  <a:lnTo>
                    <a:pt x="1509" y="2144"/>
                  </a:lnTo>
                  <a:lnTo>
                    <a:pt x="1515" y="2142"/>
                  </a:lnTo>
                  <a:lnTo>
                    <a:pt x="1519" y="2140"/>
                  </a:lnTo>
                  <a:lnTo>
                    <a:pt x="1524" y="2137"/>
                  </a:lnTo>
                  <a:lnTo>
                    <a:pt x="1529" y="2134"/>
                  </a:lnTo>
                  <a:lnTo>
                    <a:pt x="1533" y="2131"/>
                  </a:lnTo>
                  <a:lnTo>
                    <a:pt x="1536" y="2127"/>
                  </a:lnTo>
                  <a:lnTo>
                    <a:pt x="1539" y="2123"/>
                  </a:lnTo>
                  <a:lnTo>
                    <a:pt x="1542" y="2118"/>
                  </a:lnTo>
                  <a:lnTo>
                    <a:pt x="1545" y="2112"/>
                  </a:lnTo>
                  <a:lnTo>
                    <a:pt x="1547" y="2103"/>
                  </a:lnTo>
                  <a:lnTo>
                    <a:pt x="1551" y="2085"/>
                  </a:lnTo>
                  <a:lnTo>
                    <a:pt x="1555" y="2061"/>
                  </a:lnTo>
                  <a:lnTo>
                    <a:pt x="1558" y="2001"/>
                  </a:lnTo>
                  <a:lnTo>
                    <a:pt x="1560" y="1921"/>
                  </a:lnTo>
                  <a:lnTo>
                    <a:pt x="1560" y="1446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AutoShape 12"/>
            <p:cNvSpPr>
              <a:spLocks noChangeArrowheads="1"/>
            </p:cNvSpPr>
            <p:nvPr/>
          </p:nvSpPr>
          <p:spPr bwMode="auto">
            <a:xfrm>
              <a:off x="1904" y="480"/>
              <a:ext cx="498" cy="669"/>
            </a:xfrm>
            <a:custGeom>
              <a:avLst/>
              <a:gdLst>
                <a:gd name="T0" fmla="*/ 0 w 2048"/>
                <a:gd name="T1" fmla="*/ 629 h 2733"/>
                <a:gd name="T2" fmla="*/ 0 w 2048"/>
                <a:gd name="T3" fmla="*/ 0 h 2733"/>
                <a:gd name="T4" fmla="*/ 104 w 2048"/>
                <a:gd name="T5" fmla="*/ 12 h 2733"/>
                <a:gd name="T6" fmla="*/ 104 w 2048"/>
                <a:gd name="T7" fmla="*/ 12 h 2733"/>
                <a:gd name="T8" fmla="*/ 432 w 2048"/>
                <a:gd name="T9" fmla="*/ 53 h 2733"/>
                <a:gd name="T10" fmla="*/ 432 w 2048"/>
                <a:gd name="T11" fmla="*/ 53 h 2733"/>
                <a:gd name="T12" fmla="*/ 498 w 2048"/>
                <a:gd name="T13" fmla="*/ 60 h 2733"/>
                <a:gd name="T14" fmla="*/ 498 w 2048"/>
                <a:gd name="T15" fmla="*/ 184 h 2733"/>
                <a:gd name="T16" fmla="*/ 432 w 2048"/>
                <a:gd name="T17" fmla="*/ 178 h 2733"/>
                <a:gd name="T18" fmla="*/ 432 w 2048"/>
                <a:gd name="T19" fmla="*/ 178 h 2733"/>
                <a:gd name="T20" fmla="*/ 325 w 2048"/>
                <a:gd name="T21" fmla="*/ 164 h 2733"/>
                <a:gd name="T22" fmla="*/ 325 w 2048"/>
                <a:gd name="T23" fmla="*/ 669 h 2733"/>
                <a:gd name="T24" fmla="*/ 104 w 2048"/>
                <a:gd name="T25" fmla="*/ 641 h 2733"/>
                <a:gd name="T26" fmla="*/ 104 w 2048"/>
                <a:gd name="T27" fmla="*/ 641 h 2733"/>
                <a:gd name="T28" fmla="*/ 0 w 2048"/>
                <a:gd name="T29" fmla="*/ 629 h 27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8"/>
                <a:gd name="T46" fmla="*/ 0 h 2733"/>
                <a:gd name="T47" fmla="*/ 2048 w 2048"/>
                <a:gd name="T48" fmla="*/ 2733 h 27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8" h="2733">
                  <a:moveTo>
                    <a:pt x="0" y="2568"/>
                  </a:moveTo>
                  <a:lnTo>
                    <a:pt x="0" y="0"/>
                  </a:lnTo>
                  <a:lnTo>
                    <a:pt x="428" y="48"/>
                  </a:lnTo>
                  <a:lnTo>
                    <a:pt x="1775" y="218"/>
                  </a:lnTo>
                  <a:lnTo>
                    <a:pt x="2047" y="244"/>
                  </a:lnTo>
                  <a:lnTo>
                    <a:pt x="2047" y="751"/>
                  </a:lnTo>
                  <a:lnTo>
                    <a:pt x="1775" y="726"/>
                  </a:lnTo>
                  <a:lnTo>
                    <a:pt x="1337" y="671"/>
                  </a:lnTo>
                  <a:lnTo>
                    <a:pt x="1337" y="2732"/>
                  </a:lnTo>
                  <a:lnTo>
                    <a:pt x="428" y="2617"/>
                  </a:lnTo>
                  <a:lnTo>
                    <a:pt x="0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6" name="AutoShape 13"/>
            <p:cNvSpPr>
              <a:spLocks noChangeArrowheads="1"/>
            </p:cNvSpPr>
            <p:nvPr/>
          </p:nvSpPr>
          <p:spPr bwMode="auto">
            <a:xfrm>
              <a:off x="2322" y="480"/>
              <a:ext cx="649" cy="713"/>
            </a:xfrm>
            <a:custGeom>
              <a:avLst/>
              <a:gdLst>
                <a:gd name="T0" fmla="*/ 0 w 2663"/>
                <a:gd name="T1" fmla="*/ 305 h 2917"/>
                <a:gd name="T2" fmla="*/ 11 w 2663"/>
                <a:gd name="T3" fmla="*/ 178 h 2917"/>
                <a:gd name="T4" fmla="*/ 32 w 2663"/>
                <a:gd name="T5" fmla="*/ 140 h 2917"/>
                <a:gd name="T6" fmla="*/ 85 w 2663"/>
                <a:gd name="T7" fmla="*/ 103 h 2917"/>
                <a:gd name="T8" fmla="*/ 208 w 2663"/>
                <a:gd name="T9" fmla="*/ 71 h 2917"/>
                <a:gd name="T10" fmla="*/ 322 w 2663"/>
                <a:gd name="T11" fmla="*/ 67 h 2917"/>
                <a:gd name="T12" fmla="*/ 427 w 2663"/>
                <a:gd name="T13" fmla="*/ 66 h 2917"/>
                <a:gd name="T14" fmla="*/ 490 w 2663"/>
                <a:gd name="T15" fmla="*/ 58 h 2917"/>
                <a:gd name="T16" fmla="*/ 514 w 2663"/>
                <a:gd name="T17" fmla="*/ 46 h 2917"/>
                <a:gd name="T18" fmla="*/ 527 w 2663"/>
                <a:gd name="T19" fmla="*/ 30 h 2917"/>
                <a:gd name="T20" fmla="*/ 530 w 2663"/>
                <a:gd name="T21" fmla="*/ 13 h 2917"/>
                <a:gd name="T22" fmla="*/ 545 w 2663"/>
                <a:gd name="T23" fmla="*/ 1 h 2917"/>
                <a:gd name="T24" fmla="*/ 565 w 2663"/>
                <a:gd name="T25" fmla="*/ 1 h 2917"/>
                <a:gd name="T26" fmla="*/ 605 w 2663"/>
                <a:gd name="T27" fmla="*/ 20 h 2917"/>
                <a:gd name="T28" fmla="*/ 629 w 2663"/>
                <a:gd name="T29" fmla="*/ 48 h 2917"/>
                <a:gd name="T30" fmla="*/ 642 w 2663"/>
                <a:gd name="T31" fmla="*/ 108 h 2917"/>
                <a:gd name="T32" fmla="*/ 629 w 2663"/>
                <a:gd name="T33" fmla="*/ 575 h 2917"/>
                <a:gd name="T34" fmla="*/ 554 w 2663"/>
                <a:gd name="T35" fmla="*/ 596 h 2917"/>
                <a:gd name="T36" fmla="*/ 532 w 2663"/>
                <a:gd name="T37" fmla="*/ 620 h 2917"/>
                <a:gd name="T38" fmla="*/ 526 w 2663"/>
                <a:gd name="T39" fmla="*/ 650 h 2917"/>
                <a:gd name="T40" fmla="*/ 510 w 2663"/>
                <a:gd name="T41" fmla="*/ 676 h 2917"/>
                <a:gd name="T42" fmla="*/ 461 w 2663"/>
                <a:gd name="T43" fmla="*/ 697 h 2917"/>
                <a:gd name="T44" fmla="*/ 386 w 2663"/>
                <a:gd name="T45" fmla="*/ 660 h 2917"/>
                <a:gd name="T46" fmla="*/ 378 w 2663"/>
                <a:gd name="T47" fmla="*/ 673 h 2917"/>
                <a:gd name="T48" fmla="*/ 356 w 2663"/>
                <a:gd name="T49" fmla="*/ 690 h 2917"/>
                <a:gd name="T50" fmla="*/ 283 w 2663"/>
                <a:gd name="T51" fmla="*/ 712 h 2917"/>
                <a:gd name="T52" fmla="*/ 224 w 2663"/>
                <a:gd name="T53" fmla="*/ 711 h 2917"/>
                <a:gd name="T54" fmla="*/ 107 w 2663"/>
                <a:gd name="T55" fmla="*/ 684 h 2917"/>
                <a:gd name="T56" fmla="*/ 39 w 2663"/>
                <a:gd name="T57" fmla="*/ 646 h 2917"/>
                <a:gd name="T58" fmla="*/ 15 w 2663"/>
                <a:gd name="T59" fmla="*/ 612 h 2917"/>
                <a:gd name="T60" fmla="*/ 0 w 2663"/>
                <a:gd name="T61" fmla="*/ 534 h 2917"/>
                <a:gd name="T62" fmla="*/ 12 w 2663"/>
                <a:gd name="T63" fmla="*/ 417 h 2917"/>
                <a:gd name="T64" fmla="*/ 25 w 2663"/>
                <a:gd name="T65" fmla="*/ 398 h 2917"/>
                <a:gd name="T66" fmla="*/ 63 w 2663"/>
                <a:gd name="T67" fmla="*/ 377 h 2917"/>
                <a:gd name="T68" fmla="*/ 277 w 2663"/>
                <a:gd name="T69" fmla="*/ 336 h 2917"/>
                <a:gd name="T70" fmla="*/ 363 w 2663"/>
                <a:gd name="T71" fmla="*/ 311 h 2917"/>
                <a:gd name="T72" fmla="*/ 373 w 2663"/>
                <a:gd name="T73" fmla="*/ 304 h 2917"/>
                <a:gd name="T74" fmla="*/ 379 w 2663"/>
                <a:gd name="T75" fmla="*/ 277 h 2917"/>
                <a:gd name="T76" fmla="*/ 375 w 2663"/>
                <a:gd name="T77" fmla="*/ 213 h 2917"/>
                <a:gd name="T78" fmla="*/ 368 w 2663"/>
                <a:gd name="T79" fmla="*/ 202 h 2917"/>
                <a:gd name="T80" fmla="*/ 359 w 2663"/>
                <a:gd name="T81" fmla="*/ 196 h 2917"/>
                <a:gd name="T82" fmla="*/ 346 w 2663"/>
                <a:gd name="T83" fmla="*/ 194 h 2917"/>
                <a:gd name="T84" fmla="*/ 327 w 2663"/>
                <a:gd name="T85" fmla="*/ 194 h 2917"/>
                <a:gd name="T86" fmla="*/ 318 w 2663"/>
                <a:gd name="T87" fmla="*/ 198 h 2917"/>
                <a:gd name="T88" fmla="*/ 313 w 2663"/>
                <a:gd name="T89" fmla="*/ 204 h 2917"/>
                <a:gd name="T90" fmla="*/ 309 w 2663"/>
                <a:gd name="T91" fmla="*/ 332 h 2917"/>
                <a:gd name="T92" fmla="*/ 332 w 2663"/>
                <a:gd name="T93" fmla="*/ 450 h 2917"/>
                <a:gd name="T94" fmla="*/ 317 w 2663"/>
                <a:gd name="T95" fmla="*/ 471 h 2917"/>
                <a:gd name="T96" fmla="*/ 309 w 2663"/>
                <a:gd name="T97" fmla="*/ 525 h 2917"/>
                <a:gd name="T98" fmla="*/ 313 w 2663"/>
                <a:gd name="T99" fmla="*/ 575 h 2917"/>
                <a:gd name="T100" fmla="*/ 320 w 2663"/>
                <a:gd name="T101" fmla="*/ 584 h 2917"/>
                <a:gd name="T102" fmla="*/ 329 w 2663"/>
                <a:gd name="T103" fmla="*/ 589 h 2917"/>
                <a:gd name="T104" fmla="*/ 351 w 2663"/>
                <a:gd name="T105" fmla="*/ 591 h 2917"/>
                <a:gd name="T106" fmla="*/ 367 w 2663"/>
                <a:gd name="T107" fmla="*/ 588 h 2917"/>
                <a:gd name="T108" fmla="*/ 374 w 2663"/>
                <a:gd name="T109" fmla="*/ 584 h 2917"/>
                <a:gd name="T110" fmla="*/ 378 w 2663"/>
                <a:gd name="T111" fmla="*/ 567 h 29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3"/>
                <a:gd name="T169" fmla="*/ 0 h 2917"/>
                <a:gd name="T170" fmla="*/ 2663 w 2663"/>
                <a:gd name="T171" fmla="*/ 2917 h 29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3" h="2917">
                  <a:moveTo>
                    <a:pt x="1266" y="1360"/>
                  </a:moveTo>
                  <a:lnTo>
                    <a:pt x="1159" y="1359"/>
                  </a:lnTo>
                  <a:lnTo>
                    <a:pt x="62" y="1257"/>
                  </a:lnTo>
                  <a:lnTo>
                    <a:pt x="0" y="1249"/>
                  </a:lnTo>
                  <a:lnTo>
                    <a:pt x="0" y="1044"/>
                  </a:lnTo>
                  <a:lnTo>
                    <a:pt x="2" y="971"/>
                  </a:lnTo>
                  <a:lnTo>
                    <a:pt x="6" y="904"/>
                  </a:lnTo>
                  <a:lnTo>
                    <a:pt x="16" y="840"/>
                  </a:lnTo>
                  <a:lnTo>
                    <a:pt x="29" y="781"/>
                  </a:lnTo>
                  <a:lnTo>
                    <a:pt x="45" y="727"/>
                  </a:lnTo>
                  <a:lnTo>
                    <a:pt x="62" y="683"/>
                  </a:lnTo>
                  <a:lnTo>
                    <a:pt x="62" y="680"/>
                  </a:lnTo>
                  <a:lnTo>
                    <a:pt x="65" y="678"/>
                  </a:lnTo>
                  <a:lnTo>
                    <a:pt x="88" y="632"/>
                  </a:lnTo>
                  <a:lnTo>
                    <a:pt x="115" y="591"/>
                  </a:lnTo>
                  <a:lnTo>
                    <a:pt x="131" y="571"/>
                  </a:lnTo>
                  <a:lnTo>
                    <a:pt x="147" y="553"/>
                  </a:lnTo>
                  <a:lnTo>
                    <a:pt x="167" y="535"/>
                  </a:lnTo>
                  <a:lnTo>
                    <a:pt x="187" y="517"/>
                  </a:lnTo>
                  <a:lnTo>
                    <a:pt x="233" y="483"/>
                  </a:lnTo>
                  <a:lnTo>
                    <a:pt x="287" y="451"/>
                  </a:lnTo>
                  <a:lnTo>
                    <a:pt x="348" y="420"/>
                  </a:lnTo>
                  <a:lnTo>
                    <a:pt x="415" y="392"/>
                  </a:lnTo>
                  <a:lnTo>
                    <a:pt x="490" y="366"/>
                  </a:lnTo>
                  <a:lnTo>
                    <a:pt x="572" y="341"/>
                  </a:lnTo>
                  <a:lnTo>
                    <a:pt x="661" y="320"/>
                  </a:lnTo>
                  <a:lnTo>
                    <a:pt x="755" y="304"/>
                  </a:lnTo>
                  <a:lnTo>
                    <a:pt x="855" y="291"/>
                  </a:lnTo>
                  <a:lnTo>
                    <a:pt x="963" y="284"/>
                  </a:lnTo>
                  <a:lnTo>
                    <a:pt x="1076" y="281"/>
                  </a:lnTo>
                  <a:lnTo>
                    <a:pt x="1159" y="281"/>
                  </a:lnTo>
                  <a:lnTo>
                    <a:pt x="1195" y="279"/>
                  </a:lnTo>
                  <a:lnTo>
                    <a:pt x="1320" y="275"/>
                  </a:lnTo>
                  <a:lnTo>
                    <a:pt x="1452" y="274"/>
                  </a:lnTo>
                  <a:lnTo>
                    <a:pt x="1579" y="277"/>
                  </a:lnTo>
                  <a:lnTo>
                    <a:pt x="1608" y="276"/>
                  </a:lnTo>
                  <a:lnTo>
                    <a:pt x="1751" y="270"/>
                  </a:lnTo>
                  <a:lnTo>
                    <a:pt x="1754" y="270"/>
                  </a:lnTo>
                  <a:lnTo>
                    <a:pt x="1889" y="259"/>
                  </a:lnTo>
                  <a:lnTo>
                    <a:pt x="1895" y="259"/>
                  </a:lnTo>
                  <a:lnTo>
                    <a:pt x="2010" y="236"/>
                  </a:lnTo>
                  <a:lnTo>
                    <a:pt x="2011" y="236"/>
                  </a:lnTo>
                  <a:lnTo>
                    <a:pt x="2057" y="220"/>
                  </a:lnTo>
                  <a:lnTo>
                    <a:pt x="2095" y="200"/>
                  </a:lnTo>
                  <a:lnTo>
                    <a:pt x="2108" y="190"/>
                  </a:lnTo>
                  <a:lnTo>
                    <a:pt x="2126" y="178"/>
                  </a:lnTo>
                  <a:lnTo>
                    <a:pt x="2147" y="152"/>
                  </a:lnTo>
                  <a:lnTo>
                    <a:pt x="2161" y="123"/>
                  </a:lnTo>
                  <a:lnTo>
                    <a:pt x="2165" y="92"/>
                  </a:lnTo>
                  <a:lnTo>
                    <a:pt x="2169" y="62"/>
                  </a:lnTo>
                  <a:lnTo>
                    <a:pt x="2174" y="54"/>
                  </a:lnTo>
                  <a:lnTo>
                    <a:pt x="2183" y="38"/>
                  </a:lnTo>
                  <a:lnTo>
                    <a:pt x="2204" y="18"/>
                  </a:lnTo>
                  <a:lnTo>
                    <a:pt x="2218" y="12"/>
                  </a:lnTo>
                  <a:lnTo>
                    <a:pt x="2235" y="6"/>
                  </a:lnTo>
                  <a:lnTo>
                    <a:pt x="2273" y="0"/>
                  </a:lnTo>
                  <a:lnTo>
                    <a:pt x="2281" y="0"/>
                  </a:lnTo>
                  <a:lnTo>
                    <a:pt x="2319" y="3"/>
                  </a:lnTo>
                  <a:lnTo>
                    <a:pt x="2348" y="10"/>
                  </a:lnTo>
                  <a:lnTo>
                    <a:pt x="2407" y="32"/>
                  </a:lnTo>
                  <a:lnTo>
                    <a:pt x="2435" y="46"/>
                  </a:lnTo>
                  <a:lnTo>
                    <a:pt x="2461" y="61"/>
                  </a:lnTo>
                  <a:lnTo>
                    <a:pt x="2484" y="80"/>
                  </a:lnTo>
                  <a:lnTo>
                    <a:pt x="2506" y="98"/>
                  </a:lnTo>
                  <a:lnTo>
                    <a:pt x="2526" y="118"/>
                  </a:lnTo>
                  <a:lnTo>
                    <a:pt x="2544" y="139"/>
                  </a:lnTo>
                  <a:lnTo>
                    <a:pt x="2559" y="160"/>
                  </a:lnTo>
                  <a:lnTo>
                    <a:pt x="2573" y="183"/>
                  </a:lnTo>
                  <a:lnTo>
                    <a:pt x="2579" y="196"/>
                  </a:lnTo>
                  <a:lnTo>
                    <a:pt x="2579" y="198"/>
                  </a:lnTo>
                  <a:lnTo>
                    <a:pt x="2585" y="207"/>
                  </a:lnTo>
                  <a:lnTo>
                    <a:pt x="2594" y="232"/>
                  </a:lnTo>
                  <a:lnTo>
                    <a:pt x="2610" y="289"/>
                  </a:lnTo>
                  <a:lnTo>
                    <a:pt x="2625" y="359"/>
                  </a:lnTo>
                  <a:lnTo>
                    <a:pt x="2635" y="443"/>
                  </a:lnTo>
                  <a:lnTo>
                    <a:pt x="2645" y="540"/>
                  </a:lnTo>
                  <a:lnTo>
                    <a:pt x="2658" y="772"/>
                  </a:lnTo>
                  <a:lnTo>
                    <a:pt x="2662" y="1056"/>
                  </a:lnTo>
                  <a:lnTo>
                    <a:pt x="2662" y="2345"/>
                  </a:lnTo>
                  <a:lnTo>
                    <a:pt x="2579" y="2352"/>
                  </a:lnTo>
                  <a:lnTo>
                    <a:pt x="2435" y="2377"/>
                  </a:lnTo>
                  <a:lnTo>
                    <a:pt x="2434" y="2377"/>
                  </a:lnTo>
                  <a:lnTo>
                    <a:pt x="2319" y="2414"/>
                  </a:lnTo>
                  <a:lnTo>
                    <a:pt x="2318" y="2415"/>
                  </a:lnTo>
                  <a:lnTo>
                    <a:pt x="2273" y="2439"/>
                  </a:lnTo>
                  <a:lnTo>
                    <a:pt x="2272" y="2439"/>
                  </a:lnTo>
                  <a:lnTo>
                    <a:pt x="2235" y="2466"/>
                  </a:lnTo>
                  <a:lnTo>
                    <a:pt x="2234" y="2468"/>
                  </a:lnTo>
                  <a:lnTo>
                    <a:pt x="2204" y="2498"/>
                  </a:lnTo>
                  <a:lnTo>
                    <a:pt x="2203" y="2499"/>
                  </a:lnTo>
                  <a:lnTo>
                    <a:pt x="2183" y="2532"/>
                  </a:lnTo>
                  <a:lnTo>
                    <a:pt x="2183" y="2535"/>
                  </a:lnTo>
                  <a:lnTo>
                    <a:pt x="2169" y="2572"/>
                  </a:lnTo>
                  <a:lnTo>
                    <a:pt x="2169" y="2575"/>
                  </a:lnTo>
                  <a:lnTo>
                    <a:pt x="2165" y="2615"/>
                  </a:lnTo>
                  <a:lnTo>
                    <a:pt x="2165" y="2617"/>
                  </a:lnTo>
                  <a:lnTo>
                    <a:pt x="2161" y="2657"/>
                  </a:lnTo>
                  <a:lnTo>
                    <a:pt x="2160" y="2660"/>
                  </a:lnTo>
                  <a:lnTo>
                    <a:pt x="2147" y="2697"/>
                  </a:lnTo>
                  <a:lnTo>
                    <a:pt x="2146" y="2699"/>
                  </a:lnTo>
                  <a:lnTo>
                    <a:pt x="2126" y="2731"/>
                  </a:lnTo>
                  <a:lnTo>
                    <a:pt x="2124" y="2734"/>
                  </a:lnTo>
                  <a:lnTo>
                    <a:pt x="2095" y="2762"/>
                  </a:lnTo>
                  <a:lnTo>
                    <a:pt x="2092" y="2765"/>
                  </a:lnTo>
                  <a:lnTo>
                    <a:pt x="2057" y="2790"/>
                  </a:lnTo>
                  <a:lnTo>
                    <a:pt x="2054" y="2792"/>
                  </a:lnTo>
                  <a:lnTo>
                    <a:pt x="2011" y="2814"/>
                  </a:lnTo>
                  <a:lnTo>
                    <a:pt x="2008" y="2815"/>
                  </a:lnTo>
                  <a:lnTo>
                    <a:pt x="1895" y="2851"/>
                  </a:lnTo>
                  <a:lnTo>
                    <a:pt x="1892" y="2852"/>
                  </a:lnTo>
                  <a:lnTo>
                    <a:pt x="1751" y="2876"/>
                  </a:lnTo>
                  <a:lnTo>
                    <a:pt x="1749" y="2876"/>
                  </a:lnTo>
                  <a:lnTo>
                    <a:pt x="1593" y="2889"/>
                  </a:lnTo>
                  <a:lnTo>
                    <a:pt x="1593" y="2668"/>
                  </a:lnTo>
                  <a:lnTo>
                    <a:pt x="1590" y="2684"/>
                  </a:lnTo>
                  <a:lnTo>
                    <a:pt x="1584" y="2699"/>
                  </a:lnTo>
                  <a:lnTo>
                    <a:pt x="1579" y="2706"/>
                  </a:lnTo>
                  <a:lnTo>
                    <a:pt x="1579" y="2708"/>
                  </a:lnTo>
                  <a:lnTo>
                    <a:pt x="1577" y="2714"/>
                  </a:lnTo>
                  <a:lnTo>
                    <a:pt x="1569" y="2728"/>
                  </a:lnTo>
                  <a:lnTo>
                    <a:pt x="1560" y="2741"/>
                  </a:lnTo>
                  <a:lnTo>
                    <a:pt x="1549" y="2755"/>
                  </a:lnTo>
                  <a:lnTo>
                    <a:pt x="1538" y="2767"/>
                  </a:lnTo>
                  <a:lnTo>
                    <a:pt x="1525" y="2780"/>
                  </a:lnTo>
                  <a:lnTo>
                    <a:pt x="1510" y="2792"/>
                  </a:lnTo>
                  <a:lnTo>
                    <a:pt x="1495" y="2803"/>
                  </a:lnTo>
                  <a:lnTo>
                    <a:pt x="1477" y="2814"/>
                  </a:lnTo>
                  <a:lnTo>
                    <a:pt x="1459" y="2824"/>
                  </a:lnTo>
                  <a:lnTo>
                    <a:pt x="1419" y="2844"/>
                  </a:lnTo>
                  <a:lnTo>
                    <a:pt x="1373" y="2862"/>
                  </a:lnTo>
                  <a:lnTo>
                    <a:pt x="1324" y="2878"/>
                  </a:lnTo>
                  <a:lnTo>
                    <a:pt x="1273" y="2892"/>
                  </a:lnTo>
                  <a:lnTo>
                    <a:pt x="1219" y="2904"/>
                  </a:lnTo>
                  <a:lnTo>
                    <a:pt x="1163" y="2914"/>
                  </a:lnTo>
                  <a:lnTo>
                    <a:pt x="1159" y="2914"/>
                  </a:lnTo>
                  <a:lnTo>
                    <a:pt x="1105" y="2916"/>
                  </a:lnTo>
                  <a:lnTo>
                    <a:pt x="1045" y="2916"/>
                  </a:lnTo>
                  <a:lnTo>
                    <a:pt x="983" y="2914"/>
                  </a:lnTo>
                  <a:lnTo>
                    <a:pt x="919" y="2909"/>
                  </a:lnTo>
                  <a:lnTo>
                    <a:pt x="835" y="2899"/>
                  </a:lnTo>
                  <a:lnTo>
                    <a:pt x="752" y="2886"/>
                  </a:lnTo>
                  <a:lnTo>
                    <a:pt x="671" y="2869"/>
                  </a:lnTo>
                  <a:lnTo>
                    <a:pt x="591" y="2849"/>
                  </a:lnTo>
                  <a:lnTo>
                    <a:pt x="514" y="2825"/>
                  </a:lnTo>
                  <a:lnTo>
                    <a:pt x="438" y="2798"/>
                  </a:lnTo>
                  <a:lnTo>
                    <a:pt x="363" y="2766"/>
                  </a:lnTo>
                  <a:lnTo>
                    <a:pt x="290" y="2731"/>
                  </a:lnTo>
                  <a:lnTo>
                    <a:pt x="254" y="2712"/>
                  </a:lnTo>
                  <a:lnTo>
                    <a:pt x="221" y="2691"/>
                  </a:lnTo>
                  <a:lnTo>
                    <a:pt x="191" y="2668"/>
                  </a:lnTo>
                  <a:lnTo>
                    <a:pt x="162" y="2642"/>
                  </a:lnTo>
                  <a:lnTo>
                    <a:pt x="137" y="2615"/>
                  </a:lnTo>
                  <a:lnTo>
                    <a:pt x="112" y="2586"/>
                  </a:lnTo>
                  <a:lnTo>
                    <a:pt x="91" y="2556"/>
                  </a:lnTo>
                  <a:lnTo>
                    <a:pt x="71" y="2522"/>
                  </a:lnTo>
                  <a:lnTo>
                    <a:pt x="62" y="2504"/>
                  </a:lnTo>
                  <a:lnTo>
                    <a:pt x="62" y="2503"/>
                  </a:lnTo>
                  <a:lnTo>
                    <a:pt x="55" y="2487"/>
                  </a:lnTo>
                  <a:lnTo>
                    <a:pt x="40" y="2449"/>
                  </a:lnTo>
                  <a:lnTo>
                    <a:pt x="28" y="2409"/>
                  </a:lnTo>
                  <a:lnTo>
                    <a:pt x="18" y="2368"/>
                  </a:lnTo>
                  <a:lnTo>
                    <a:pt x="4" y="2279"/>
                  </a:lnTo>
                  <a:lnTo>
                    <a:pt x="0" y="2183"/>
                  </a:lnTo>
                  <a:lnTo>
                    <a:pt x="0" y="1977"/>
                  </a:lnTo>
                  <a:lnTo>
                    <a:pt x="3" y="1907"/>
                  </a:lnTo>
                  <a:lnTo>
                    <a:pt x="9" y="1842"/>
                  </a:lnTo>
                  <a:lnTo>
                    <a:pt x="22" y="1784"/>
                  </a:lnTo>
                  <a:lnTo>
                    <a:pt x="38" y="1732"/>
                  </a:lnTo>
                  <a:lnTo>
                    <a:pt x="49" y="1708"/>
                  </a:lnTo>
                  <a:lnTo>
                    <a:pt x="61" y="1687"/>
                  </a:lnTo>
                  <a:lnTo>
                    <a:pt x="62" y="1685"/>
                  </a:lnTo>
                  <a:lnTo>
                    <a:pt x="62" y="1683"/>
                  </a:lnTo>
                  <a:lnTo>
                    <a:pt x="73" y="1667"/>
                  </a:lnTo>
                  <a:lnTo>
                    <a:pt x="88" y="1647"/>
                  </a:lnTo>
                  <a:lnTo>
                    <a:pt x="103" y="1630"/>
                  </a:lnTo>
                  <a:lnTo>
                    <a:pt x="119" y="1614"/>
                  </a:lnTo>
                  <a:lnTo>
                    <a:pt x="138" y="1600"/>
                  </a:lnTo>
                  <a:lnTo>
                    <a:pt x="156" y="1588"/>
                  </a:lnTo>
                  <a:lnTo>
                    <a:pt x="178" y="1576"/>
                  </a:lnTo>
                  <a:lnTo>
                    <a:pt x="201" y="1564"/>
                  </a:lnTo>
                  <a:lnTo>
                    <a:pt x="258" y="1541"/>
                  </a:lnTo>
                  <a:lnTo>
                    <a:pt x="329" y="1519"/>
                  </a:lnTo>
                  <a:lnTo>
                    <a:pt x="410" y="1498"/>
                  </a:lnTo>
                  <a:lnTo>
                    <a:pt x="504" y="1476"/>
                  </a:lnTo>
                  <a:lnTo>
                    <a:pt x="610" y="1457"/>
                  </a:lnTo>
                  <a:lnTo>
                    <a:pt x="859" y="1419"/>
                  </a:lnTo>
                  <a:lnTo>
                    <a:pt x="1137" y="1373"/>
                  </a:lnTo>
                  <a:lnTo>
                    <a:pt x="1159" y="1368"/>
                  </a:lnTo>
                  <a:lnTo>
                    <a:pt x="1341" y="1321"/>
                  </a:lnTo>
                  <a:lnTo>
                    <a:pt x="1415" y="1299"/>
                  </a:lnTo>
                  <a:lnTo>
                    <a:pt x="1470" y="1280"/>
                  </a:lnTo>
                  <a:lnTo>
                    <a:pt x="1491" y="1272"/>
                  </a:lnTo>
                  <a:lnTo>
                    <a:pt x="1506" y="1266"/>
                  </a:lnTo>
                  <a:lnTo>
                    <a:pt x="1517" y="1259"/>
                  </a:lnTo>
                  <a:lnTo>
                    <a:pt x="1521" y="1256"/>
                  </a:lnTo>
                  <a:lnTo>
                    <a:pt x="1524" y="1254"/>
                  </a:lnTo>
                  <a:lnTo>
                    <a:pt x="1528" y="1249"/>
                  </a:lnTo>
                  <a:lnTo>
                    <a:pt x="1532" y="1243"/>
                  </a:lnTo>
                  <a:lnTo>
                    <a:pt x="1536" y="1235"/>
                  </a:lnTo>
                  <a:lnTo>
                    <a:pt x="1539" y="1228"/>
                  </a:lnTo>
                  <a:lnTo>
                    <a:pt x="1545" y="1209"/>
                  </a:lnTo>
                  <a:lnTo>
                    <a:pt x="1550" y="1188"/>
                  </a:lnTo>
                  <a:lnTo>
                    <a:pt x="1553" y="1163"/>
                  </a:lnTo>
                  <a:lnTo>
                    <a:pt x="1556" y="1135"/>
                  </a:lnTo>
                  <a:lnTo>
                    <a:pt x="1558" y="1069"/>
                  </a:lnTo>
                  <a:lnTo>
                    <a:pt x="1556" y="985"/>
                  </a:lnTo>
                  <a:lnTo>
                    <a:pt x="1553" y="950"/>
                  </a:lnTo>
                  <a:lnTo>
                    <a:pt x="1549" y="919"/>
                  </a:lnTo>
                  <a:lnTo>
                    <a:pt x="1544" y="892"/>
                  </a:lnTo>
                  <a:lnTo>
                    <a:pt x="1537" y="870"/>
                  </a:lnTo>
                  <a:lnTo>
                    <a:pt x="1534" y="860"/>
                  </a:lnTo>
                  <a:lnTo>
                    <a:pt x="1530" y="852"/>
                  </a:lnTo>
                  <a:lnTo>
                    <a:pt x="1526" y="844"/>
                  </a:lnTo>
                  <a:lnTo>
                    <a:pt x="1521" y="838"/>
                  </a:lnTo>
                  <a:lnTo>
                    <a:pt x="1516" y="833"/>
                  </a:lnTo>
                  <a:lnTo>
                    <a:pt x="1511" y="828"/>
                  </a:lnTo>
                  <a:lnTo>
                    <a:pt x="1506" y="822"/>
                  </a:lnTo>
                  <a:lnTo>
                    <a:pt x="1500" y="818"/>
                  </a:lnTo>
                  <a:lnTo>
                    <a:pt x="1494" y="814"/>
                  </a:lnTo>
                  <a:lnTo>
                    <a:pt x="1487" y="810"/>
                  </a:lnTo>
                  <a:lnTo>
                    <a:pt x="1480" y="806"/>
                  </a:lnTo>
                  <a:lnTo>
                    <a:pt x="1473" y="803"/>
                  </a:lnTo>
                  <a:lnTo>
                    <a:pt x="1465" y="800"/>
                  </a:lnTo>
                  <a:lnTo>
                    <a:pt x="1458" y="798"/>
                  </a:lnTo>
                  <a:lnTo>
                    <a:pt x="1449" y="796"/>
                  </a:lnTo>
                  <a:lnTo>
                    <a:pt x="1440" y="794"/>
                  </a:lnTo>
                  <a:lnTo>
                    <a:pt x="1431" y="792"/>
                  </a:lnTo>
                  <a:lnTo>
                    <a:pt x="1421" y="792"/>
                  </a:lnTo>
                  <a:lnTo>
                    <a:pt x="1412" y="791"/>
                  </a:lnTo>
                  <a:lnTo>
                    <a:pt x="1402" y="791"/>
                  </a:lnTo>
                  <a:lnTo>
                    <a:pt x="1379" y="791"/>
                  </a:lnTo>
                  <a:lnTo>
                    <a:pt x="1360" y="792"/>
                  </a:lnTo>
                  <a:lnTo>
                    <a:pt x="1351" y="793"/>
                  </a:lnTo>
                  <a:lnTo>
                    <a:pt x="1342" y="794"/>
                  </a:lnTo>
                  <a:lnTo>
                    <a:pt x="1334" y="797"/>
                  </a:lnTo>
                  <a:lnTo>
                    <a:pt x="1327" y="798"/>
                  </a:lnTo>
                  <a:lnTo>
                    <a:pt x="1320" y="800"/>
                  </a:lnTo>
                  <a:lnTo>
                    <a:pt x="1314" y="803"/>
                  </a:lnTo>
                  <a:lnTo>
                    <a:pt x="1308" y="806"/>
                  </a:lnTo>
                  <a:lnTo>
                    <a:pt x="1303" y="809"/>
                  </a:lnTo>
                  <a:lnTo>
                    <a:pt x="1298" y="812"/>
                  </a:lnTo>
                  <a:lnTo>
                    <a:pt x="1294" y="816"/>
                  </a:lnTo>
                  <a:lnTo>
                    <a:pt x="1290" y="819"/>
                  </a:lnTo>
                  <a:lnTo>
                    <a:pt x="1287" y="824"/>
                  </a:lnTo>
                  <a:lnTo>
                    <a:pt x="1284" y="829"/>
                  </a:lnTo>
                  <a:lnTo>
                    <a:pt x="1283" y="835"/>
                  </a:lnTo>
                  <a:lnTo>
                    <a:pt x="1278" y="852"/>
                  </a:lnTo>
                  <a:lnTo>
                    <a:pt x="1274" y="873"/>
                  </a:lnTo>
                  <a:lnTo>
                    <a:pt x="1271" y="900"/>
                  </a:lnTo>
                  <a:lnTo>
                    <a:pt x="1267" y="970"/>
                  </a:lnTo>
                  <a:lnTo>
                    <a:pt x="1266" y="1060"/>
                  </a:lnTo>
                  <a:lnTo>
                    <a:pt x="1266" y="1360"/>
                  </a:lnTo>
                  <a:close/>
                  <a:moveTo>
                    <a:pt x="1558" y="1705"/>
                  </a:moveTo>
                  <a:lnTo>
                    <a:pt x="1509" y="1734"/>
                  </a:lnTo>
                  <a:lnTo>
                    <a:pt x="1465" y="1762"/>
                  </a:lnTo>
                  <a:lnTo>
                    <a:pt x="1426" y="1789"/>
                  </a:lnTo>
                  <a:lnTo>
                    <a:pt x="1393" y="1815"/>
                  </a:lnTo>
                  <a:lnTo>
                    <a:pt x="1364" y="1839"/>
                  </a:lnTo>
                  <a:lnTo>
                    <a:pt x="1340" y="1862"/>
                  </a:lnTo>
                  <a:lnTo>
                    <a:pt x="1330" y="1873"/>
                  </a:lnTo>
                  <a:lnTo>
                    <a:pt x="1323" y="1884"/>
                  </a:lnTo>
                  <a:lnTo>
                    <a:pt x="1315" y="1894"/>
                  </a:lnTo>
                  <a:lnTo>
                    <a:pt x="1309" y="1905"/>
                  </a:lnTo>
                  <a:lnTo>
                    <a:pt x="1299" y="1926"/>
                  </a:lnTo>
                  <a:lnTo>
                    <a:pt x="1290" y="1950"/>
                  </a:lnTo>
                  <a:lnTo>
                    <a:pt x="1282" y="1976"/>
                  </a:lnTo>
                  <a:lnTo>
                    <a:pt x="1277" y="2006"/>
                  </a:lnTo>
                  <a:lnTo>
                    <a:pt x="1272" y="2037"/>
                  </a:lnTo>
                  <a:lnTo>
                    <a:pt x="1269" y="2071"/>
                  </a:lnTo>
                  <a:lnTo>
                    <a:pt x="1266" y="2147"/>
                  </a:lnTo>
                  <a:lnTo>
                    <a:pt x="1268" y="2230"/>
                  </a:lnTo>
                  <a:lnTo>
                    <a:pt x="1271" y="2266"/>
                  </a:lnTo>
                  <a:lnTo>
                    <a:pt x="1274" y="2296"/>
                  </a:lnTo>
                  <a:lnTo>
                    <a:pt x="1279" y="2322"/>
                  </a:lnTo>
                  <a:lnTo>
                    <a:pt x="1283" y="2344"/>
                  </a:lnTo>
                  <a:lnTo>
                    <a:pt x="1286" y="2353"/>
                  </a:lnTo>
                  <a:lnTo>
                    <a:pt x="1290" y="2361"/>
                  </a:lnTo>
                  <a:lnTo>
                    <a:pt x="1293" y="2368"/>
                  </a:lnTo>
                  <a:lnTo>
                    <a:pt x="1297" y="2374"/>
                  </a:lnTo>
                  <a:lnTo>
                    <a:pt x="1301" y="2379"/>
                  </a:lnTo>
                  <a:lnTo>
                    <a:pt x="1306" y="2384"/>
                  </a:lnTo>
                  <a:lnTo>
                    <a:pt x="1311" y="2388"/>
                  </a:lnTo>
                  <a:lnTo>
                    <a:pt x="1317" y="2392"/>
                  </a:lnTo>
                  <a:lnTo>
                    <a:pt x="1323" y="2396"/>
                  </a:lnTo>
                  <a:lnTo>
                    <a:pt x="1328" y="2400"/>
                  </a:lnTo>
                  <a:lnTo>
                    <a:pt x="1336" y="2403"/>
                  </a:lnTo>
                  <a:lnTo>
                    <a:pt x="1343" y="2406"/>
                  </a:lnTo>
                  <a:lnTo>
                    <a:pt x="1351" y="2408"/>
                  </a:lnTo>
                  <a:lnTo>
                    <a:pt x="1360" y="2411"/>
                  </a:lnTo>
                  <a:lnTo>
                    <a:pt x="1369" y="2412"/>
                  </a:lnTo>
                  <a:lnTo>
                    <a:pt x="1378" y="2414"/>
                  </a:lnTo>
                  <a:lnTo>
                    <a:pt x="1398" y="2416"/>
                  </a:lnTo>
                  <a:lnTo>
                    <a:pt x="1420" y="2417"/>
                  </a:lnTo>
                  <a:lnTo>
                    <a:pt x="1442" y="2417"/>
                  </a:lnTo>
                  <a:lnTo>
                    <a:pt x="1460" y="2415"/>
                  </a:lnTo>
                  <a:lnTo>
                    <a:pt x="1478" y="2413"/>
                  </a:lnTo>
                  <a:lnTo>
                    <a:pt x="1486" y="2412"/>
                  </a:lnTo>
                  <a:lnTo>
                    <a:pt x="1494" y="2411"/>
                  </a:lnTo>
                  <a:lnTo>
                    <a:pt x="1500" y="2408"/>
                  </a:lnTo>
                  <a:lnTo>
                    <a:pt x="1506" y="2406"/>
                  </a:lnTo>
                  <a:lnTo>
                    <a:pt x="1512" y="2403"/>
                  </a:lnTo>
                  <a:lnTo>
                    <a:pt x="1517" y="2401"/>
                  </a:lnTo>
                  <a:lnTo>
                    <a:pt x="1522" y="2398"/>
                  </a:lnTo>
                  <a:lnTo>
                    <a:pt x="1527" y="2395"/>
                  </a:lnTo>
                  <a:lnTo>
                    <a:pt x="1531" y="2392"/>
                  </a:lnTo>
                  <a:lnTo>
                    <a:pt x="1534" y="2388"/>
                  </a:lnTo>
                  <a:lnTo>
                    <a:pt x="1537" y="2383"/>
                  </a:lnTo>
                  <a:lnTo>
                    <a:pt x="1540" y="2378"/>
                  </a:lnTo>
                  <a:lnTo>
                    <a:pt x="1543" y="2371"/>
                  </a:lnTo>
                  <a:lnTo>
                    <a:pt x="1545" y="2363"/>
                  </a:lnTo>
                  <a:lnTo>
                    <a:pt x="1548" y="2344"/>
                  </a:lnTo>
                  <a:lnTo>
                    <a:pt x="1552" y="2321"/>
                  </a:lnTo>
                  <a:lnTo>
                    <a:pt x="1556" y="2260"/>
                  </a:lnTo>
                  <a:lnTo>
                    <a:pt x="1558" y="2180"/>
                  </a:lnTo>
                  <a:lnTo>
                    <a:pt x="1558" y="170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7" name="AutoShape 14"/>
            <p:cNvSpPr>
              <a:spLocks noChangeArrowheads="1"/>
            </p:cNvSpPr>
            <p:nvPr/>
          </p:nvSpPr>
          <p:spPr bwMode="auto">
            <a:xfrm>
              <a:off x="2874" y="425"/>
              <a:ext cx="933" cy="826"/>
            </a:xfrm>
            <a:custGeom>
              <a:avLst/>
              <a:gdLst>
                <a:gd name="T0" fmla="*/ 815 w 3834"/>
                <a:gd name="T1" fmla="*/ 812 h 3378"/>
                <a:gd name="T2" fmla="*/ 706 w 3834"/>
                <a:gd name="T3" fmla="*/ 798 h 3378"/>
                <a:gd name="T4" fmla="*/ 487 w 3834"/>
                <a:gd name="T5" fmla="*/ 653 h 3378"/>
                <a:gd name="T6" fmla="*/ 224 w 3834"/>
                <a:gd name="T7" fmla="*/ 629 h 3378"/>
                <a:gd name="T8" fmla="*/ 220 w 3834"/>
                <a:gd name="T9" fmla="*/ 746 h 3378"/>
                <a:gd name="T10" fmla="*/ 118 w 3834"/>
                <a:gd name="T11" fmla="*/ 745 h 3378"/>
                <a:gd name="T12" fmla="*/ 76 w 3834"/>
                <a:gd name="T13" fmla="*/ 748 h 3378"/>
                <a:gd name="T14" fmla="*/ 41 w 3834"/>
                <a:gd name="T15" fmla="*/ 754 h 3378"/>
                <a:gd name="T16" fmla="*/ 13 w 3834"/>
                <a:gd name="T17" fmla="*/ 763 h 3378"/>
                <a:gd name="T18" fmla="*/ 1 w 3834"/>
                <a:gd name="T19" fmla="*/ 769 h 3378"/>
                <a:gd name="T20" fmla="*/ 0 w 3834"/>
                <a:gd name="T21" fmla="*/ 770 h 3378"/>
                <a:gd name="T22" fmla="*/ 1 w 3834"/>
                <a:gd name="T23" fmla="*/ 487 h 3378"/>
                <a:gd name="T24" fmla="*/ 13 w 3834"/>
                <a:gd name="T25" fmla="*/ 481 h 3378"/>
                <a:gd name="T26" fmla="*/ 41 w 3834"/>
                <a:gd name="T27" fmla="*/ 472 h 3378"/>
                <a:gd name="T28" fmla="*/ 67 w 3834"/>
                <a:gd name="T29" fmla="*/ 468 h 3378"/>
                <a:gd name="T30" fmla="*/ 76 w 3834"/>
                <a:gd name="T31" fmla="*/ 457 h 3378"/>
                <a:gd name="T32" fmla="*/ 92 w 3834"/>
                <a:gd name="T33" fmla="*/ 436 h 3378"/>
                <a:gd name="T34" fmla="*/ 116 w 3834"/>
                <a:gd name="T35" fmla="*/ 398 h 3378"/>
                <a:gd name="T36" fmla="*/ 118 w 3834"/>
                <a:gd name="T37" fmla="*/ 393 h 3378"/>
                <a:gd name="T38" fmla="*/ 137 w 3834"/>
                <a:gd name="T39" fmla="*/ 353 h 3378"/>
                <a:gd name="T40" fmla="*/ 156 w 3834"/>
                <a:gd name="T41" fmla="*/ 300 h 3378"/>
                <a:gd name="T42" fmla="*/ 173 w 3834"/>
                <a:gd name="T43" fmla="*/ 241 h 3378"/>
                <a:gd name="T44" fmla="*/ 184 w 3834"/>
                <a:gd name="T45" fmla="*/ 177 h 3378"/>
                <a:gd name="T46" fmla="*/ 193 w 3834"/>
                <a:gd name="T47" fmla="*/ 32 h 3378"/>
                <a:gd name="T48" fmla="*/ 220 w 3834"/>
                <a:gd name="T49" fmla="*/ 0 h 3378"/>
                <a:gd name="T50" fmla="*/ 487 w 3834"/>
                <a:gd name="T51" fmla="*/ 25 h 3378"/>
                <a:gd name="T52" fmla="*/ 815 w 3834"/>
                <a:gd name="T53" fmla="*/ 67 h 3378"/>
                <a:gd name="T54" fmla="*/ 869 w 3834"/>
                <a:gd name="T55" fmla="*/ 73 h 3378"/>
                <a:gd name="T56" fmla="*/ 933 w 3834"/>
                <a:gd name="T57" fmla="*/ 543 h 3378"/>
                <a:gd name="T58" fmla="*/ 545 w 3834"/>
                <a:gd name="T59" fmla="*/ 495 h 3378"/>
                <a:gd name="T60" fmla="*/ 492 w 3834"/>
                <a:gd name="T61" fmla="*/ 182 h 3378"/>
                <a:gd name="T62" fmla="*/ 490 w 3834"/>
                <a:gd name="T63" fmla="*/ 221 h 3378"/>
                <a:gd name="T64" fmla="*/ 487 w 3834"/>
                <a:gd name="T65" fmla="*/ 252 h 3378"/>
                <a:gd name="T66" fmla="*/ 479 w 3834"/>
                <a:gd name="T67" fmla="*/ 301 h 3378"/>
                <a:gd name="T68" fmla="*/ 457 w 3834"/>
                <a:gd name="T69" fmla="*/ 377 h 3378"/>
                <a:gd name="T70" fmla="*/ 422 w 3834"/>
                <a:gd name="T71" fmla="*/ 447 h 3378"/>
                <a:gd name="T72" fmla="*/ 487 w 3834"/>
                <a:gd name="T73" fmla="*/ 488 h 3378"/>
                <a:gd name="T74" fmla="*/ 545 w 3834"/>
                <a:gd name="T75" fmla="*/ 495 h 33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4"/>
                <a:gd name="T115" fmla="*/ 0 h 3378"/>
                <a:gd name="T116" fmla="*/ 3834 w 3834"/>
                <a:gd name="T117" fmla="*/ 3378 h 33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4" h="3378">
                  <a:moveTo>
                    <a:pt x="3833" y="3377"/>
                  </a:moveTo>
                  <a:lnTo>
                    <a:pt x="3349" y="3322"/>
                  </a:lnTo>
                  <a:lnTo>
                    <a:pt x="2903" y="3265"/>
                  </a:lnTo>
                  <a:lnTo>
                    <a:pt x="2903" y="2785"/>
                  </a:lnTo>
                  <a:lnTo>
                    <a:pt x="2001" y="2671"/>
                  </a:lnTo>
                  <a:lnTo>
                    <a:pt x="921" y="2572"/>
                  </a:lnTo>
                  <a:lnTo>
                    <a:pt x="921" y="3052"/>
                  </a:lnTo>
                  <a:lnTo>
                    <a:pt x="904" y="3051"/>
                  </a:lnTo>
                  <a:lnTo>
                    <a:pt x="484" y="3046"/>
                  </a:lnTo>
                  <a:lnTo>
                    <a:pt x="483" y="3046"/>
                  </a:lnTo>
                  <a:lnTo>
                    <a:pt x="312" y="3060"/>
                  </a:lnTo>
                  <a:lnTo>
                    <a:pt x="168" y="3085"/>
                  </a:lnTo>
                  <a:lnTo>
                    <a:pt x="167" y="3085"/>
                  </a:lnTo>
                  <a:lnTo>
                    <a:pt x="52" y="3122"/>
                  </a:lnTo>
                  <a:lnTo>
                    <a:pt x="6" y="3146"/>
                  </a:lnTo>
                  <a:lnTo>
                    <a:pt x="0" y="3150"/>
                  </a:lnTo>
                  <a:lnTo>
                    <a:pt x="0" y="1997"/>
                  </a:lnTo>
                  <a:lnTo>
                    <a:pt x="6" y="1993"/>
                  </a:lnTo>
                  <a:lnTo>
                    <a:pt x="52" y="1969"/>
                  </a:lnTo>
                  <a:lnTo>
                    <a:pt x="167" y="1932"/>
                  </a:lnTo>
                  <a:lnTo>
                    <a:pt x="168" y="1931"/>
                  </a:lnTo>
                  <a:lnTo>
                    <a:pt x="277" y="1912"/>
                  </a:lnTo>
                  <a:lnTo>
                    <a:pt x="312" y="1869"/>
                  </a:lnTo>
                  <a:lnTo>
                    <a:pt x="312" y="1867"/>
                  </a:lnTo>
                  <a:lnTo>
                    <a:pt x="329" y="1850"/>
                  </a:lnTo>
                  <a:lnTo>
                    <a:pt x="380" y="1784"/>
                  </a:lnTo>
                  <a:lnTo>
                    <a:pt x="429" y="1709"/>
                  </a:lnTo>
                  <a:lnTo>
                    <a:pt x="475" y="1626"/>
                  </a:lnTo>
                  <a:lnTo>
                    <a:pt x="484" y="1607"/>
                  </a:lnTo>
                  <a:lnTo>
                    <a:pt x="484" y="1606"/>
                  </a:lnTo>
                  <a:lnTo>
                    <a:pt x="520" y="1538"/>
                  </a:lnTo>
                  <a:lnTo>
                    <a:pt x="563" y="1443"/>
                  </a:lnTo>
                  <a:lnTo>
                    <a:pt x="604" y="1339"/>
                  </a:lnTo>
                  <a:lnTo>
                    <a:pt x="643" y="1228"/>
                  </a:lnTo>
                  <a:lnTo>
                    <a:pt x="678" y="1110"/>
                  </a:lnTo>
                  <a:lnTo>
                    <a:pt x="709" y="986"/>
                  </a:lnTo>
                  <a:lnTo>
                    <a:pt x="735" y="856"/>
                  </a:lnTo>
                  <a:lnTo>
                    <a:pt x="756" y="722"/>
                  </a:lnTo>
                  <a:lnTo>
                    <a:pt x="785" y="437"/>
                  </a:lnTo>
                  <a:lnTo>
                    <a:pt x="794" y="131"/>
                  </a:lnTo>
                  <a:lnTo>
                    <a:pt x="794" y="0"/>
                  </a:lnTo>
                  <a:lnTo>
                    <a:pt x="904" y="1"/>
                  </a:lnTo>
                  <a:lnTo>
                    <a:pt x="2000" y="103"/>
                  </a:lnTo>
                  <a:lnTo>
                    <a:pt x="2001" y="103"/>
                  </a:lnTo>
                  <a:lnTo>
                    <a:pt x="3349" y="272"/>
                  </a:lnTo>
                  <a:lnTo>
                    <a:pt x="3570" y="298"/>
                  </a:lnTo>
                  <a:lnTo>
                    <a:pt x="3570" y="2190"/>
                  </a:lnTo>
                  <a:lnTo>
                    <a:pt x="3833" y="2220"/>
                  </a:lnTo>
                  <a:lnTo>
                    <a:pt x="3833" y="3377"/>
                  </a:lnTo>
                  <a:close/>
                  <a:moveTo>
                    <a:pt x="2241" y="2025"/>
                  </a:moveTo>
                  <a:lnTo>
                    <a:pt x="2241" y="771"/>
                  </a:lnTo>
                  <a:lnTo>
                    <a:pt x="2021" y="743"/>
                  </a:lnTo>
                  <a:lnTo>
                    <a:pt x="2021" y="731"/>
                  </a:lnTo>
                  <a:lnTo>
                    <a:pt x="2015" y="903"/>
                  </a:lnTo>
                  <a:lnTo>
                    <a:pt x="2001" y="1031"/>
                  </a:lnTo>
                  <a:lnTo>
                    <a:pt x="2001" y="1032"/>
                  </a:lnTo>
                  <a:lnTo>
                    <a:pt x="1997" y="1071"/>
                  </a:lnTo>
                  <a:lnTo>
                    <a:pt x="1968" y="1232"/>
                  </a:lnTo>
                  <a:lnTo>
                    <a:pt x="1928" y="1389"/>
                  </a:lnTo>
                  <a:lnTo>
                    <a:pt x="1876" y="1541"/>
                  </a:lnTo>
                  <a:lnTo>
                    <a:pt x="1812" y="1687"/>
                  </a:lnTo>
                  <a:lnTo>
                    <a:pt x="1736" y="1827"/>
                  </a:lnTo>
                  <a:lnTo>
                    <a:pt x="1650" y="1962"/>
                  </a:lnTo>
                  <a:lnTo>
                    <a:pt x="2001" y="1995"/>
                  </a:lnTo>
                  <a:lnTo>
                    <a:pt x="2241" y="202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8" name="AutoShape 15"/>
            <p:cNvSpPr>
              <a:spLocks noChangeArrowheads="1"/>
            </p:cNvSpPr>
            <p:nvPr/>
          </p:nvSpPr>
          <p:spPr bwMode="auto">
            <a:xfrm>
              <a:off x="3681" y="491"/>
              <a:ext cx="745" cy="696"/>
            </a:xfrm>
            <a:custGeom>
              <a:avLst/>
              <a:gdLst>
                <a:gd name="T0" fmla="*/ 331 w 3061"/>
                <a:gd name="T1" fmla="*/ 275 h 2843"/>
                <a:gd name="T2" fmla="*/ 353 w 3061"/>
                <a:gd name="T3" fmla="*/ 274 h 2843"/>
                <a:gd name="T4" fmla="*/ 370 w 3061"/>
                <a:gd name="T5" fmla="*/ 270 h 2843"/>
                <a:gd name="T6" fmla="*/ 375 w 3061"/>
                <a:gd name="T7" fmla="*/ 267 h 2843"/>
                <a:gd name="T8" fmla="*/ 386 w 3061"/>
                <a:gd name="T9" fmla="*/ 256 h 2843"/>
                <a:gd name="T10" fmla="*/ 392 w 3061"/>
                <a:gd name="T11" fmla="*/ 241 h 2843"/>
                <a:gd name="T12" fmla="*/ 393 w 3061"/>
                <a:gd name="T13" fmla="*/ 125 h 2843"/>
                <a:gd name="T14" fmla="*/ 397 w 3061"/>
                <a:gd name="T15" fmla="*/ 88 h 2843"/>
                <a:gd name="T16" fmla="*/ 404 w 3061"/>
                <a:gd name="T17" fmla="*/ 71 h 2843"/>
                <a:gd name="T18" fmla="*/ 414 w 3061"/>
                <a:gd name="T19" fmla="*/ 58 h 2843"/>
                <a:gd name="T20" fmla="*/ 426 w 3061"/>
                <a:gd name="T21" fmla="*/ 50 h 2843"/>
                <a:gd name="T22" fmla="*/ 742 w 3061"/>
                <a:gd name="T23" fmla="*/ 67 h 2843"/>
                <a:gd name="T24" fmla="*/ 742 w 3061"/>
                <a:gd name="T25" fmla="*/ 68 h 2843"/>
                <a:gd name="T26" fmla="*/ 728 w 3061"/>
                <a:gd name="T27" fmla="*/ 88 h 2843"/>
                <a:gd name="T28" fmla="*/ 714 w 3061"/>
                <a:gd name="T29" fmla="*/ 124 h 2843"/>
                <a:gd name="T30" fmla="*/ 710 w 3061"/>
                <a:gd name="T31" fmla="*/ 163 h 2843"/>
                <a:gd name="T32" fmla="*/ 709 w 3061"/>
                <a:gd name="T33" fmla="*/ 260 h 2843"/>
                <a:gd name="T34" fmla="*/ 704 w 3061"/>
                <a:gd name="T35" fmla="*/ 276 h 2843"/>
                <a:gd name="T36" fmla="*/ 695 w 3061"/>
                <a:gd name="T37" fmla="*/ 291 h 2843"/>
                <a:gd name="T38" fmla="*/ 681 w 3061"/>
                <a:gd name="T39" fmla="*/ 304 h 2843"/>
                <a:gd name="T40" fmla="*/ 664 w 3061"/>
                <a:gd name="T41" fmla="*/ 315 h 2843"/>
                <a:gd name="T42" fmla="*/ 643 w 3061"/>
                <a:gd name="T43" fmla="*/ 325 h 2843"/>
                <a:gd name="T44" fmla="*/ 611 w 3061"/>
                <a:gd name="T45" fmla="*/ 336 h 2843"/>
                <a:gd name="T46" fmla="*/ 539 w 3061"/>
                <a:gd name="T47" fmla="*/ 354 h 2843"/>
                <a:gd name="T48" fmla="*/ 503 w 3061"/>
                <a:gd name="T49" fmla="*/ 358 h 2843"/>
                <a:gd name="T50" fmla="*/ 469 w 3061"/>
                <a:gd name="T51" fmla="*/ 358 h 2843"/>
                <a:gd name="T52" fmla="*/ 459 w 3061"/>
                <a:gd name="T53" fmla="*/ 356 h 2843"/>
                <a:gd name="T54" fmla="*/ 469 w 3061"/>
                <a:gd name="T55" fmla="*/ 353 h 2843"/>
                <a:gd name="T56" fmla="*/ 482 w 3061"/>
                <a:gd name="T57" fmla="*/ 352 h 2843"/>
                <a:gd name="T58" fmla="*/ 514 w 3061"/>
                <a:gd name="T59" fmla="*/ 356 h 2843"/>
                <a:gd name="T60" fmla="*/ 587 w 3061"/>
                <a:gd name="T61" fmla="*/ 374 h 2843"/>
                <a:gd name="T62" fmla="*/ 634 w 3061"/>
                <a:gd name="T63" fmla="*/ 394 h 2843"/>
                <a:gd name="T64" fmla="*/ 670 w 3061"/>
                <a:gd name="T65" fmla="*/ 416 h 2843"/>
                <a:gd name="T66" fmla="*/ 695 w 3061"/>
                <a:gd name="T67" fmla="*/ 441 h 2843"/>
                <a:gd name="T68" fmla="*/ 708 w 3061"/>
                <a:gd name="T69" fmla="*/ 469 h 2843"/>
                <a:gd name="T70" fmla="*/ 711 w 3061"/>
                <a:gd name="T71" fmla="*/ 596 h 2843"/>
                <a:gd name="T72" fmla="*/ 716 w 3061"/>
                <a:gd name="T73" fmla="*/ 636 h 2843"/>
                <a:gd name="T74" fmla="*/ 730 w 3061"/>
                <a:gd name="T75" fmla="*/ 673 h 2843"/>
                <a:gd name="T76" fmla="*/ 742 w 3061"/>
                <a:gd name="T77" fmla="*/ 693 h 2843"/>
                <a:gd name="T78" fmla="*/ 742 w 3061"/>
                <a:gd name="T79" fmla="*/ 696 h 2843"/>
                <a:gd name="T80" fmla="*/ 417 w 3061"/>
                <a:gd name="T81" fmla="*/ 657 h 2843"/>
                <a:gd name="T82" fmla="*/ 400 w 3061"/>
                <a:gd name="T83" fmla="*/ 626 h 2843"/>
                <a:gd name="T84" fmla="*/ 394 w 3061"/>
                <a:gd name="T85" fmla="*/ 592 h 2843"/>
                <a:gd name="T86" fmla="*/ 393 w 3061"/>
                <a:gd name="T87" fmla="*/ 451 h 2843"/>
                <a:gd name="T88" fmla="*/ 387 w 3061"/>
                <a:gd name="T89" fmla="*/ 435 h 2843"/>
                <a:gd name="T90" fmla="*/ 376 w 3061"/>
                <a:gd name="T91" fmla="*/ 422 h 2843"/>
                <a:gd name="T92" fmla="*/ 370 w 3061"/>
                <a:gd name="T93" fmla="*/ 418 h 2843"/>
                <a:gd name="T94" fmla="*/ 354 w 3061"/>
                <a:gd name="T95" fmla="*/ 410 h 2843"/>
                <a:gd name="T96" fmla="*/ 331 w 3061"/>
                <a:gd name="T97" fmla="*/ 404 h 2843"/>
                <a:gd name="T98" fmla="*/ 8 w 3061"/>
                <a:gd name="T99" fmla="*/ 629 h 2843"/>
                <a:gd name="T100" fmla="*/ 0 w 3061"/>
                <a:gd name="T101" fmla="*/ 0 h 2843"/>
                <a:gd name="T102" fmla="*/ 323 w 3061"/>
                <a:gd name="T103" fmla="*/ 37 h 28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1"/>
                <a:gd name="T157" fmla="*/ 0 h 2843"/>
                <a:gd name="T158" fmla="*/ 3061 w 3061"/>
                <a:gd name="T159" fmla="*/ 2843 h 28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1" h="2843">
                  <a:moveTo>
                    <a:pt x="1326" y="151"/>
                  </a:moveTo>
                  <a:lnTo>
                    <a:pt x="1326" y="1120"/>
                  </a:lnTo>
                  <a:lnTo>
                    <a:pt x="1361" y="1123"/>
                  </a:lnTo>
                  <a:lnTo>
                    <a:pt x="1394" y="1125"/>
                  </a:lnTo>
                  <a:lnTo>
                    <a:pt x="1424" y="1124"/>
                  </a:lnTo>
                  <a:lnTo>
                    <a:pt x="1452" y="1121"/>
                  </a:lnTo>
                  <a:lnTo>
                    <a:pt x="1478" y="1116"/>
                  </a:lnTo>
                  <a:lnTo>
                    <a:pt x="1502" y="1110"/>
                  </a:lnTo>
                  <a:lnTo>
                    <a:pt x="1522" y="1101"/>
                  </a:lnTo>
                  <a:lnTo>
                    <a:pt x="1523" y="1101"/>
                  </a:lnTo>
                  <a:lnTo>
                    <a:pt x="1542" y="1090"/>
                  </a:lnTo>
                  <a:lnTo>
                    <a:pt x="1559" y="1077"/>
                  </a:lnTo>
                  <a:lnTo>
                    <a:pt x="1574" y="1062"/>
                  </a:lnTo>
                  <a:lnTo>
                    <a:pt x="1586" y="1045"/>
                  </a:lnTo>
                  <a:lnTo>
                    <a:pt x="1596" y="1027"/>
                  </a:lnTo>
                  <a:lnTo>
                    <a:pt x="1605" y="1006"/>
                  </a:lnTo>
                  <a:lnTo>
                    <a:pt x="1610" y="983"/>
                  </a:lnTo>
                  <a:lnTo>
                    <a:pt x="1614" y="959"/>
                  </a:lnTo>
                  <a:lnTo>
                    <a:pt x="1615" y="933"/>
                  </a:lnTo>
                  <a:lnTo>
                    <a:pt x="1615" y="511"/>
                  </a:lnTo>
                  <a:lnTo>
                    <a:pt x="1618" y="445"/>
                  </a:lnTo>
                  <a:lnTo>
                    <a:pt x="1625" y="385"/>
                  </a:lnTo>
                  <a:lnTo>
                    <a:pt x="1632" y="359"/>
                  </a:lnTo>
                  <a:lnTo>
                    <a:pt x="1640" y="334"/>
                  </a:lnTo>
                  <a:lnTo>
                    <a:pt x="1649" y="311"/>
                  </a:lnTo>
                  <a:lnTo>
                    <a:pt x="1660" y="290"/>
                  </a:lnTo>
                  <a:lnTo>
                    <a:pt x="1671" y="271"/>
                  </a:lnTo>
                  <a:lnTo>
                    <a:pt x="1684" y="254"/>
                  </a:lnTo>
                  <a:lnTo>
                    <a:pt x="1699" y="238"/>
                  </a:lnTo>
                  <a:lnTo>
                    <a:pt x="1715" y="225"/>
                  </a:lnTo>
                  <a:lnTo>
                    <a:pt x="1732" y="214"/>
                  </a:lnTo>
                  <a:lnTo>
                    <a:pt x="1750" y="204"/>
                  </a:lnTo>
                  <a:lnTo>
                    <a:pt x="1771" y="197"/>
                  </a:lnTo>
                  <a:lnTo>
                    <a:pt x="1792" y="191"/>
                  </a:lnTo>
                  <a:lnTo>
                    <a:pt x="3050" y="275"/>
                  </a:lnTo>
                  <a:lnTo>
                    <a:pt x="3052" y="275"/>
                  </a:lnTo>
                  <a:lnTo>
                    <a:pt x="3050" y="277"/>
                  </a:lnTo>
                  <a:lnTo>
                    <a:pt x="3050" y="278"/>
                  </a:lnTo>
                  <a:lnTo>
                    <a:pt x="3020" y="317"/>
                  </a:lnTo>
                  <a:lnTo>
                    <a:pt x="2993" y="361"/>
                  </a:lnTo>
                  <a:lnTo>
                    <a:pt x="2969" y="408"/>
                  </a:lnTo>
                  <a:lnTo>
                    <a:pt x="2950" y="455"/>
                  </a:lnTo>
                  <a:lnTo>
                    <a:pt x="2935" y="505"/>
                  </a:lnTo>
                  <a:lnTo>
                    <a:pt x="2924" y="556"/>
                  </a:lnTo>
                  <a:lnTo>
                    <a:pt x="2917" y="610"/>
                  </a:lnTo>
                  <a:lnTo>
                    <a:pt x="2916" y="665"/>
                  </a:lnTo>
                  <a:lnTo>
                    <a:pt x="2915" y="1012"/>
                  </a:lnTo>
                  <a:lnTo>
                    <a:pt x="2915" y="1037"/>
                  </a:lnTo>
                  <a:lnTo>
                    <a:pt x="2912" y="1062"/>
                  </a:lnTo>
                  <a:lnTo>
                    <a:pt x="2907" y="1084"/>
                  </a:lnTo>
                  <a:lnTo>
                    <a:pt x="2900" y="1107"/>
                  </a:lnTo>
                  <a:lnTo>
                    <a:pt x="2892" y="1128"/>
                  </a:lnTo>
                  <a:lnTo>
                    <a:pt x="2881" y="1149"/>
                  </a:lnTo>
                  <a:lnTo>
                    <a:pt x="2869" y="1170"/>
                  </a:lnTo>
                  <a:lnTo>
                    <a:pt x="2855" y="1189"/>
                  </a:lnTo>
                  <a:lnTo>
                    <a:pt x="2838" y="1207"/>
                  </a:lnTo>
                  <a:lnTo>
                    <a:pt x="2820" y="1225"/>
                  </a:lnTo>
                  <a:lnTo>
                    <a:pt x="2800" y="1242"/>
                  </a:lnTo>
                  <a:lnTo>
                    <a:pt x="2779" y="1257"/>
                  </a:lnTo>
                  <a:lnTo>
                    <a:pt x="2754" y="1272"/>
                  </a:lnTo>
                  <a:lnTo>
                    <a:pt x="2729" y="1286"/>
                  </a:lnTo>
                  <a:lnTo>
                    <a:pt x="2701" y="1300"/>
                  </a:lnTo>
                  <a:lnTo>
                    <a:pt x="2672" y="1312"/>
                  </a:lnTo>
                  <a:lnTo>
                    <a:pt x="2640" y="1327"/>
                  </a:lnTo>
                  <a:lnTo>
                    <a:pt x="2602" y="1342"/>
                  </a:lnTo>
                  <a:lnTo>
                    <a:pt x="2559" y="1356"/>
                  </a:lnTo>
                  <a:lnTo>
                    <a:pt x="2511" y="1372"/>
                  </a:lnTo>
                  <a:lnTo>
                    <a:pt x="2397" y="1402"/>
                  </a:lnTo>
                  <a:lnTo>
                    <a:pt x="2261" y="1434"/>
                  </a:lnTo>
                  <a:lnTo>
                    <a:pt x="2213" y="1445"/>
                  </a:lnTo>
                  <a:lnTo>
                    <a:pt x="2164" y="1453"/>
                  </a:lnTo>
                  <a:lnTo>
                    <a:pt x="2116" y="1459"/>
                  </a:lnTo>
                  <a:lnTo>
                    <a:pt x="2068" y="1463"/>
                  </a:lnTo>
                  <a:lnTo>
                    <a:pt x="2021" y="1465"/>
                  </a:lnTo>
                  <a:lnTo>
                    <a:pt x="1974" y="1465"/>
                  </a:lnTo>
                  <a:lnTo>
                    <a:pt x="1926" y="1463"/>
                  </a:lnTo>
                  <a:lnTo>
                    <a:pt x="1878" y="1459"/>
                  </a:lnTo>
                  <a:lnTo>
                    <a:pt x="1882" y="1457"/>
                  </a:lnTo>
                  <a:lnTo>
                    <a:pt x="1887" y="1454"/>
                  </a:lnTo>
                  <a:lnTo>
                    <a:pt x="1898" y="1449"/>
                  </a:lnTo>
                  <a:lnTo>
                    <a:pt x="1911" y="1445"/>
                  </a:lnTo>
                  <a:lnTo>
                    <a:pt x="1926" y="1442"/>
                  </a:lnTo>
                  <a:lnTo>
                    <a:pt x="1943" y="1440"/>
                  </a:lnTo>
                  <a:lnTo>
                    <a:pt x="1961" y="1439"/>
                  </a:lnTo>
                  <a:lnTo>
                    <a:pt x="1982" y="1439"/>
                  </a:lnTo>
                  <a:lnTo>
                    <a:pt x="2004" y="1441"/>
                  </a:lnTo>
                  <a:lnTo>
                    <a:pt x="2055" y="1445"/>
                  </a:lnTo>
                  <a:lnTo>
                    <a:pt x="2113" y="1455"/>
                  </a:lnTo>
                  <a:lnTo>
                    <a:pt x="2180" y="1467"/>
                  </a:lnTo>
                  <a:lnTo>
                    <a:pt x="2254" y="1483"/>
                  </a:lnTo>
                  <a:lnTo>
                    <a:pt x="2410" y="1529"/>
                  </a:lnTo>
                  <a:lnTo>
                    <a:pt x="2480" y="1555"/>
                  </a:lnTo>
                  <a:lnTo>
                    <a:pt x="2546" y="1581"/>
                  </a:lnTo>
                  <a:lnTo>
                    <a:pt x="2605" y="1608"/>
                  </a:lnTo>
                  <a:lnTo>
                    <a:pt x="2660" y="1637"/>
                  </a:lnTo>
                  <a:lnTo>
                    <a:pt x="2710" y="1667"/>
                  </a:lnTo>
                  <a:lnTo>
                    <a:pt x="2753" y="1698"/>
                  </a:lnTo>
                  <a:lnTo>
                    <a:pt x="2793" y="1731"/>
                  </a:lnTo>
                  <a:lnTo>
                    <a:pt x="2827" y="1765"/>
                  </a:lnTo>
                  <a:lnTo>
                    <a:pt x="2855" y="1800"/>
                  </a:lnTo>
                  <a:lnTo>
                    <a:pt x="2878" y="1837"/>
                  </a:lnTo>
                  <a:lnTo>
                    <a:pt x="2897" y="1875"/>
                  </a:lnTo>
                  <a:lnTo>
                    <a:pt x="2910" y="1914"/>
                  </a:lnTo>
                  <a:lnTo>
                    <a:pt x="2917" y="1954"/>
                  </a:lnTo>
                  <a:lnTo>
                    <a:pt x="2920" y="1996"/>
                  </a:lnTo>
                  <a:lnTo>
                    <a:pt x="2920" y="2433"/>
                  </a:lnTo>
                  <a:lnTo>
                    <a:pt x="2922" y="2490"/>
                  </a:lnTo>
                  <a:lnTo>
                    <a:pt x="2929" y="2544"/>
                  </a:lnTo>
                  <a:lnTo>
                    <a:pt x="2940" y="2597"/>
                  </a:lnTo>
                  <a:lnTo>
                    <a:pt x="2955" y="2649"/>
                  </a:lnTo>
                  <a:lnTo>
                    <a:pt x="2975" y="2700"/>
                  </a:lnTo>
                  <a:lnTo>
                    <a:pt x="2999" y="2749"/>
                  </a:lnTo>
                  <a:lnTo>
                    <a:pt x="3028" y="2797"/>
                  </a:lnTo>
                  <a:lnTo>
                    <a:pt x="3050" y="2829"/>
                  </a:lnTo>
                  <a:lnTo>
                    <a:pt x="3060" y="2842"/>
                  </a:lnTo>
                  <a:lnTo>
                    <a:pt x="3050" y="2842"/>
                  </a:lnTo>
                  <a:lnTo>
                    <a:pt x="1786" y="2759"/>
                  </a:lnTo>
                  <a:lnTo>
                    <a:pt x="1747" y="2721"/>
                  </a:lnTo>
                  <a:lnTo>
                    <a:pt x="1713" y="2682"/>
                  </a:lnTo>
                  <a:lnTo>
                    <a:pt x="1685" y="2641"/>
                  </a:lnTo>
                  <a:lnTo>
                    <a:pt x="1661" y="2599"/>
                  </a:lnTo>
                  <a:lnTo>
                    <a:pt x="1643" y="2556"/>
                  </a:lnTo>
                  <a:lnTo>
                    <a:pt x="1630" y="2511"/>
                  </a:lnTo>
                  <a:lnTo>
                    <a:pt x="1622" y="2464"/>
                  </a:lnTo>
                  <a:lnTo>
                    <a:pt x="1619" y="2417"/>
                  </a:lnTo>
                  <a:lnTo>
                    <a:pt x="1619" y="1891"/>
                  </a:lnTo>
                  <a:lnTo>
                    <a:pt x="1619" y="1865"/>
                  </a:lnTo>
                  <a:lnTo>
                    <a:pt x="1615" y="1841"/>
                  </a:lnTo>
                  <a:lnTo>
                    <a:pt x="1609" y="1817"/>
                  </a:lnTo>
                  <a:lnTo>
                    <a:pt x="1601" y="1796"/>
                  </a:lnTo>
                  <a:lnTo>
                    <a:pt x="1590" y="1775"/>
                  </a:lnTo>
                  <a:lnTo>
                    <a:pt x="1578" y="1757"/>
                  </a:lnTo>
                  <a:lnTo>
                    <a:pt x="1563" y="1741"/>
                  </a:lnTo>
                  <a:lnTo>
                    <a:pt x="1545" y="1725"/>
                  </a:lnTo>
                  <a:lnTo>
                    <a:pt x="1526" y="1711"/>
                  </a:lnTo>
                  <a:lnTo>
                    <a:pt x="1522" y="1709"/>
                  </a:lnTo>
                  <a:lnTo>
                    <a:pt x="1504" y="1698"/>
                  </a:lnTo>
                  <a:lnTo>
                    <a:pt x="1480" y="1686"/>
                  </a:lnTo>
                  <a:lnTo>
                    <a:pt x="1454" y="1675"/>
                  </a:lnTo>
                  <a:lnTo>
                    <a:pt x="1426" y="1666"/>
                  </a:lnTo>
                  <a:lnTo>
                    <a:pt x="1395" y="1658"/>
                  </a:lnTo>
                  <a:lnTo>
                    <a:pt x="1362" y="1652"/>
                  </a:lnTo>
                  <a:lnTo>
                    <a:pt x="1326" y="1647"/>
                  </a:lnTo>
                  <a:lnTo>
                    <a:pt x="1326" y="2719"/>
                  </a:lnTo>
                  <a:lnTo>
                    <a:pt x="31" y="2571"/>
                  </a:lnTo>
                  <a:lnTo>
                    <a:pt x="0" y="2567"/>
                  </a:lnTo>
                  <a:lnTo>
                    <a:pt x="0" y="0"/>
                  </a:lnTo>
                  <a:lnTo>
                    <a:pt x="31" y="3"/>
                  </a:lnTo>
                  <a:lnTo>
                    <a:pt x="1326" y="151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AutoShape 16"/>
            <p:cNvSpPr>
              <a:spLocks noChangeArrowheads="1"/>
            </p:cNvSpPr>
            <p:nvPr/>
          </p:nvSpPr>
          <p:spPr bwMode="auto">
            <a:xfrm>
              <a:off x="4319" y="491"/>
              <a:ext cx="771" cy="696"/>
            </a:xfrm>
            <a:custGeom>
              <a:avLst/>
              <a:gdLst>
                <a:gd name="T0" fmla="*/ 771 w 3166"/>
                <a:gd name="T1" fmla="*/ 628 h 2845"/>
                <a:gd name="T2" fmla="*/ 622 w 3166"/>
                <a:gd name="T3" fmla="*/ 664 h 2845"/>
                <a:gd name="T4" fmla="*/ 622 w 3166"/>
                <a:gd name="T5" fmla="*/ 664 h 2845"/>
                <a:gd name="T6" fmla="*/ 487 w 3166"/>
                <a:gd name="T7" fmla="*/ 683 h 2845"/>
                <a:gd name="T8" fmla="*/ 487 w 3166"/>
                <a:gd name="T9" fmla="*/ 354 h 2845"/>
                <a:gd name="T10" fmla="*/ 460 w 3166"/>
                <a:gd name="T11" fmla="*/ 403 h 2845"/>
                <a:gd name="T12" fmla="*/ 460 w 3166"/>
                <a:gd name="T13" fmla="*/ 403 h 2845"/>
                <a:gd name="T14" fmla="*/ 297 w 3166"/>
                <a:gd name="T15" fmla="*/ 695 h 2845"/>
                <a:gd name="T16" fmla="*/ 287 w 3166"/>
                <a:gd name="T17" fmla="*/ 696 h 2845"/>
                <a:gd name="T18" fmla="*/ 287 w 3166"/>
                <a:gd name="T19" fmla="*/ 696 h 2845"/>
                <a:gd name="T20" fmla="*/ 105 w 3166"/>
                <a:gd name="T21" fmla="*/ 695 h 2845"/>
                <a:gd name="T22" fmla="*/ 105 w 3166"/>
                <a:gd name="T23" fmla="*/ 695 h 2845"/>
                <a:gd name="T24" fmla="*/ 0 w 3166"/>
                <a:gd name="T25" fmla="*/ 687 h 2845"/>
                <a:gd name="T26" fmla="*/ 0 w 3166"/>
                <a:gd name="T27" fmla="*/ 59 h 2845"/>
                <a:gd name="T28" fmla="*/ 105 w 3166"/>
                <a:gd name="T29" fmla="*/ 66 h 2845"/>
                <a:gd name="T30" fmla="*/ 105 w 3166"/>
                <a:gd name="T31" fmla="*/ 66 h 2845"/>
                <a:gd name="T32" fmla="*/ 287 w 3166"/>
                <a:gd name="T33" fmla="*/ 67 h 2845"/>
                <a:gd name="T34" fmla="*/ 287 w 3166"/>
                <a:gd name="T35" fmla="*/ 67 h 2845"/>
                <a:gd name="T36" fmla="*/ 289 w 3166"/>
                <a:gd name="T37" fmla="*/ 67 h 2845"/>
                <a:gd name="T38" fmla="*/ 289 w 3166"/>
                <a:gd name="T39" fmla="*/ 394 h 2845"/>
                <a:gd name="T40" fmla="*/ 460 w 3166"/>
                <a:gd name="T41" fmla="*/ 85 h 2845"/>
                <a:gd name="T42" fmla="*/ 460 w 3166"/>
                <a:gd name="T43" fmla="*/ 85 h 2845"/>
                <a:gd name="T44" fmla="*/ 475 w 3166"/>
                <a:gd name="T45" fmla="*/ 56 h 2845"/>
                <a:gd name="T46" fmla="*/ 622 w 3166"/>
                <a:gd name="T47" fmla="*/ 36 h 2845"/>
                <a:gd name="T48" fmla="*/ 622 w 3166"/>
                <a:gd name="T49" fmla="*/ 36 h 2845"/>
                <a:gd name="T50" fmla="*/ 771 w 3166"/>
                <a:gd name="T51" fmla="*/ 0 h 2845"/>
                <a:gd name="T52" fmla="*/ 771 w 3166"/>
                <a:gd name="T53" fmla="*/ 628 h 28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66"/>
                <a:gd name="T82" fmla="*/ 0 h 2845"/>
                <a:gd name="T83" fmla="*/ 3166 w 3166"/>
                <a:gd name="T84" fmla="*/ 2845 h 28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66" h="2845">
                  <a:moveTo>
                    <a:pt x="3165" y="2568"/>
                  </a:moveTo>
                  <a:lnTo>
                    <a:pt x="2556" y="2716"/>
                  </a:lnTo>
                  <a:lnTo>
                    <a:pt x="1998" y="2791"/>
                  </a:lnTo>
                  <a:lnTo>
                    <a:pt x="1998" y="1445"/>
                  </a:lnTo>
                  <a:lnTo>
                    <a:pt x="1889" y="1647"/>
                  </a:lnTo>
                  <a:lnTo>
                    <a:pt x="1889" y="1648"/>
                  </a:lnTo>
                  <a:lnTo>
                    <a:pt x="1218" y="2842"/>
                  </a:lnTo>
                  <a:lnTo>
                    <a:pt x="1177" y="2844"/>
                  </a:lnTo>
                  <a:lnTo>
                    <a:pt x="433" y="2839"/>
                  </a:lnTo>
                  <a:lnTo>
                    <a:pt x="0" y="2810"/>
                  </a:lnTo>
                  <a:lnTo>
                    <a:pt x="0" y="242"/>
                  </a:lnTo>
                  <a:lnTo>
                    <a:pt x="433" y="271"/>
                  </a:lnTo>
                  <a:lnTo>
                    <a:pt x="1177" y="275"/>
                  </a:lnTo>
                  <a:lnTo>
                    <a:pt x="1188" y="275"/>
                  </a:lnTo>
                  <a:lnTo>
                    <a:pt x="1188" y="1610"/>
                  </a:lnTo>
                  <a:lnTo>
                    <a:pt x="1889" y="348"/>
                  </a:lnTo>
                  <a:lnTo>
                    <a:pt x="1889" y="347"/>
                  </a:lnTo>
                  <a:lnTo>
                    <a:pt x="1952" y="229"/>
                  </a:lnTo>
                  <a:lnTo>
                    <a:pt x="2556" y="147"/>
                  </a:lnTo>
                  <a:lnTo>
                    <a:pt x="3165" y="0"/>
                  </a:lnTo>
                  <a:lnTo>
                    <a:pt x="3165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0" name="Text Box 17"/>
            <p:cNvSpPr txBox="1">
              <a:spLocks noChangeArrowheads="1"/>
            </p:cNvSpPr>
            <p:nvPr/>
          </p:nvSpPr>
          <p:spPr bwMode="auto">
            <a:xfrm>
              <a:off x="-341" y="0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Ctr="1"/>
            <a:lstStyle/>
            <a:p>
              <a:pPr>
                <a:lnSpc>
                  <a:spcPct val="102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800" b="1">
                  <a:solidFill>
                    <a:srgbClr val="000000"/>
                  </a:solidFill>
                  <a:latin typeface="Impact" pitchFamily="32" charset="0"/>
                </a:rPr>
                <a:t>Загадки</a:t>
              </a:r>
            </a:p>
          </p:txBody>
        </p:sp>
      </p:grpSp>
      <p:sp>
        <p:nvSpPr>
          <p:cNvPr id="32771" name="Rectangle 18"/>
          <p:cNvSpPr>
            <a:spLocks noChangeArrowheads="1"/>
          </p:cNvSpPr>
          <p:nvPr/>
        </p:nvSpPr>
        <p:spPr bwMode="auto">
          <a:xfrm>
            <a:off x="971550" y="2565400"/>
            <a:ext cx="74168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Не ворона, не синица,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Как зовется эта птица?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Примостилась на суку –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Раздалось в лесу: «ку-ку!»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lum bright="-6000" contrast="54000"/>
          </a:blip>
          <a:srcRect l="7413" t="12233" b="6310"/>
          <a:stretch>
            <a:fillRect/>
          </a:stretch>
        </p:blipFill>
        <p:spPr bwMode="auto">
          <a:xfrm>
            <a:off x="611188" y="333375"/>
            <a:ext cx="8281987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/>
          <p:cNvGrpSpPr>
            <a:grpSpLocks/>
          </p:cNvGrpSpPr>
          <p:nvPr/>
        </p:nvGrpSpPr>
        <p:grpSpPr bwMode="auto">
          <a:xfrm>
            <a:off x="-684213" y="0"/>
            <a:ext cx="9069388" cy="1912938"/>
            <a:chOff x="-431" y="0"/>
            <a:chExt cx="5713" cy="1205"/>
          </a:xfrm>
        </p:grpSpPr>
        <p:grpSp>
          <p:nvGrpSpPr>
            <p:cNvPr id="34820" name="Group 2"/>
            <p:cNvGrpSpPr>
              <a:grpSpLocks/>
            </p:cNvGrpSpPr>
            <p:nvPr/>
          </p:nvGrpSpPr>
          <p:grpSpPr bwMode="auto">
            <a:xfrm>
              <a:off x="620" y="212"/>
              <a:ext cx="4662" cy="931"/>
              <a:chOff x="620" y="212"/>
              <a:chExt cx="4662" cy="931"/>
            </a:xfrm>
          </p:grpSpPr>
          <p:sp>
            <p:nvSpPr>
              <p:cNvPr id="34829" name="AutoShape 3"/>
              <p:cNvSpPr>
                <a:spLocks noChangeArrowheads="1"/>
              </p:cNvSpPr>
              <p:nvPr/>
            </p:nvSpPr>
            <p:spPr bwMode="auto">
              <a:xfrm>
                <a:off x="620" y="212"/>
                <a:ext cx="766" cy="767"/>
              </a:xfrm>
              <a:custGeom>
                <a:avLst/>
                <a:gdLst>
                  <a:gd name="T0" fmla="*/ 683 w 3021"/>
                  <a:gd name="T1" fmla="*/ 341 h 3262"/>
                  <a:gd name="T2" fmla="*/ 718 w 3021"/>
                  <a:gd name="T3" fmla="*/ 362 h 3262"/>
                  <a:gd name="T4" fmla="*/ 744 w 3021"/>
                  <a:gd name="T5" fmla="*/ 394 h 3262"/>
                  <a:gd name="T6" fmla="*/ 763 w 3021"/>
                  <a:gd name="T7" fmla="*/ 470 h 3262"/>
                  <a:gd name="T8" fmla="*/ 760 w 3021"/>
                  <a:gd name="T9" fmla="*/ 584 h 3262"/>
                  <a:gd name="T10" fmla="*/ 729 w 3021"/>
                  <a:gd name="T11" fmla="*/ 658 h 3262"/>
                  <a:gd name="T12" fmla="*/ 692 w 3021"/>
                  <a:gd name="T13" fmla="*/ 692 h 3262"/>
                  <a:gd name="T14" fmla="*/ 605 w 3021"/>
                  <a:gd name="T15" fmla="*/ 731 h 3262"/>
                  <a:gd name="T16" fmla="*/ 504 w 3021"/>
                  <a:gd name="T17" fmla="*/ 749 h 3262"/>
                  <a:gd name="T18" fmla="*/ 382 w 3021"/>
                  <a:gd name="T19" fmla="*/ 762 h 3262"/>
                  <a:gd name="T20" fmla="*/ 277 w 3021"/>
                  <a:gd name="T21" fmla="*/ 766 h 3262"/>
                  <a:gd name="T22" fmla="*/ 154 w 3021"/>
                  <a:gd name="T23" fmla="*/ 759 h 3262"/>
                  <a:gd name="T24" fmla="*/ 85 w 3021"/>
                  <a:gd name="T25" fmla="*/ 747 h 3262"/>
                  <a:gd name="T26" fmla="*/ 40 w 3021"/>
                  <a:gd name="T27" fmla="*/ 725 h 3262"/>
                  <a:gd name="T28" fmla="*/ 21 w 3021"/>
                  <a:gd name="T29" fmla="*/ 701 h 3262"/>
                  <a:gd name="T30" fmla="*/ 2 w 3021"/>
                  <a:gd name="T31" fmla="*/ 618 h 3262"/>
                  <a:gd name="T32" fmla="*/ 323 w 3021"/>
                  <a:gd name="T33" fmla="*/ 449 h 3262"/>
                  <a:gd name="T34" fmla="*/ 337 w 3021"/>
                  <a:gd name="T35" fmla="*/ 609 h 3262"/>
                  <a:gd name="T36" fmla="*/ 342 w 3021"/>
                  <a:gd name="T37" fmla="*/ 625 h 3262"/>
                  <a:gd name="T38" fmla="*/ 348 w 3021"/>
                  <a:gd name="T39" fmla="*/ 630 h 3262"/>
                  <a:gd name="T40" fmla="*/ 357 w 3021"/>
                  <a:gd name="T41" fmla="*/ 633 h 3262"/>
                  <a:gd name="T42" fmla="*/ 383 w 3021"/>
                  <a:gd name="T43" fmla="*/ 633 h 3262"/>
                  <a:gd name="T44" fmla="*/ 400 w 3021"/>
                  <a:gd name="T45" fmla="*/ 629 h 3262"/>
                  <a:gd name="T46" fmla="*/ 410 w 3021"/>
                  <a:gd name="T47" fmla="*/ 623 h 3262"/>
                  <a:gd name="T48" fmla="*/ 417 w 3021"/>
                  <a:gd name="T49" fmla="*/ 615 h 3262"/>
                  <a:gd name="T50" fmla="*/ 423 w 3021"/>
                  <a:gd name="T51" fmla="*/ 570 h 3262"/>
                  <a:gd name="T52" fmla="*/ 422 w 3021"/>
                  <a:gd name="T53" fmla="*/ 466 h 3262"/>
                  <a:gd name="T54" fmla="*/ 411 w 3021"/>
                  <a:gd name="T55" fmla="*/ 440 h 3262"/>
                  <a:gd name="T56" fmla="*/ 402 w 3021"/>
                  <a:gd name="T57" fmla="*/ 431 h 3262"/>
                  <a:gd name="T58" fmla="*/ 380 w 3021"/>
                  <a:gd name="T59" fmla="*/ 421 h 3262"/>
                  <a:gd name="T60" fmla="*/ 323 w 3021"/>
                  <a:gd name="T61" fmla="*/ 416 h 3262"/>
                  <a:gd name="T62" fmla="*/ 235 w 3021"/>
                  <a:gd name="T63" fmla="*/ 303 h 3262"/>
                  <a:gd name="T64" fmla="*/ 374 w 3021"/>
                  <a:gd name="T65" fmla="*/ 287 h 3262"/>
                  <a:gd name="T66" fmla="*/ 394 w 3021"/>
                  <a:gd name="T67" fmla="*/ 281 h 3262"/>
                  <a:gd name="T68" fmla="*/ 404 w 3021"/>
                  <a:gd name="T69" fmla="*/ 275 h 3262"/>
                  <a:gd name="T70" fmla="*/ 413 w 3021"/>
                  <a:gd name="T71" fmla="*/ 266 h 3262"/>
                  <a:gd name="T72" fmla="*/ 421 w 3021"/>
                  <a:gd name="T73" fmla="*/ 247 h 3262"/>
                  <a:gd name="T74" fmla="*/ 423 w 3021"/>
                  <a:gd name="T75" fmla="*/ 171 h 3262"/>
                  <a:gd name="T76" fmla="*/ 417 w 3021"/>
                  <a:gd name="T77" fmla="*/ 142 h 3262"/>
                  <a:gd name="T78" fmla="*/ 412 w 3021"/>
                  <a:gd name="T79" fmla="*/ 135 h 3262"/>
                  <a:gd name="T80" fmla="*/ 403 w 3021"/>
                  <a:gd name="T81" fmla="*/ 131 h 3262"/>
                  <a:gd name="T82" fmla="*/ 390 w 3021"/>
                  <a:gd name="T83" fmla="*/ 129 h 3262"/>
                  <a:gd name="T84" fmla="*/ 363 w 3021"/>
                  <a:gd name="T85" fmla="*/ 131 h 3262"/>
                  <a:gd name="T86" fmla="*/ 352 w 3021"/>
                  <a:gd name="T87" fmla="*/ 135 h 3262"/>
                  <a:gd name="T88" fmla="*/ 345 w 3021"/>
                  <a:gd name="T89" fmla="*/ 140 h 3262"/>
                  <a:gd name="T90" fmla="*/ 340 w 3021"/>
                  <a:gd name="T91" fmla="*/ 151 h 3262"/>
                  <a:gd name="T92" fmla="*/ 336 w 3021"/>
                  <a:gd name="T93" fmla="*/ 256 h 3262"/>
                  <a:gd name="T94" fmla="*/ 0 w 3021"/>
                  <a:gd name="T95" fmla="*/ 313 h 3262"/>
                  <a:gd name="T96" fmla="*/ 12 w 3021"/>
                  <a:gd name="T97" fmla="*/ 169 h 3262"/>
                  <a:gd name="T98" fmla="*/ 40 w 3021"/>
                  <a:gd name="T99" fmla="*/ 119 h 3262"/>
                  <a:gd name="T100" fmla="*/ 85 w 3021"/>
                  <a:gd name="T101" fmla="*/ 78 h 3262"/>
                  <a:gd name="T102" fmla="*/ 154 w 3021"/>
                  <a:gd name="T103" fmla="*/ 41 h 3262"/>
                  <a:gd name="T104" fmla="*/ 309 w 3021"/>
                  <a:gd name="T105" fmla="*/ 6 h 3262"/>
                  <a:gd name="T106" fmla="*/ 460 w 3021"/>
                  <a:gd name="T107" fmla="*/ 0 h 3262"/>
                  <a:gd name="T108" fmla="*/ 585 w 3021"/>
                  <a:gd name="T109" fmla="*/ 15 h 3262"/>
                  <a:gd name="T110" fmla="*/ 658 w 3021"/>
                  <a:gd name="T111" fmla="*/ 41 h 3262"/>
                  <a:gd name="T112" fmla="*/ 692 w 3021"/>
                  <a:gd name="T113" fmla="*/ 64 h 3262"/>
                  <a:gd name="T114" fmla="*/ 727 w 3021"/>
                  <a:gd name="T115" fmla="*/ 103 h 3262"/>
                  <a:gd name="T116" fmla="*/ 748 w 3021"/>
                  <a:gd name="T117" fmla="*/ 153 h 3262"/>
                  <a:gd name="T118" fmla="*/ 749 w 3021"/>
                  <a:gd name="T119" fmla="*/ 239 h 3262"/>
                  <a:gd name="T120" fmla="*/ 730 w 3021"/>
                  <a:gd name="T121" fmla="*/ 280 h 3262"/>
                  <a:gd name="T122" fmla="*/ 705 w 3021"/>
                  <a:gd name="T123" fmla="*/ 299 h 3262"/>
                  <a:gd name="T124" fmla="*/ 669 w 3021"/>
                  <a:gd name="T125" fmla="*/ 315 h 32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21"/>
                  <a:gd name="T190" fmla="*/ 0 h 3262"/>
                  <a:gd name="T191" fmla="*/ 3021 w 3021"/>
                  <a:gd name="T192" fmla="*/ 3262 h 32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21" h="3262">
                    <a:moveTo>
                      <a:pt x="2458" y="1389"/>
                    </a:moveTo>
                    <a:lnTo>
                      <a:pt x="2522" y="1400"/>
                    </a:lnTo>
                    <a:lnTo>
                      <a:pt x="2582" y="1414"/>
                    </a:lnTo>
                    <a:lnTo>
                      <a:pt x="2639" y="1430"/>
                    </a:lnTo>
                    <a:lnTo>
                      <a:pt x="2692" y="1451"/>
                    </a:lnTo>
                    <a:lnTo>
                      <a:pt x="2731" y="1470"/>
                    </a:lnTo>
                    <a:lnTo>
                      <a:pt x="2742" y="1476"/>
                    </a:lnTo>
                    <a:lnTo>
                      <a:pt x="2788" y="1506"/>
                    </a:lnTo>
                    <a:lnTo>
                      <a:pt x="2830" y="1539"/>
                    </a:lnTo>
                    <a:lnTo>
                      <a:pt x="2870" y="1576"/>
                    </a:lnTo>
                    <a:lnTo>
                      <a:pt x="2888" y="1597"/>
                    </a:lnTo>
                    <a:lnTo>
                      <a:pt x="2905" y="1619"/>
                    </a:lnTo>
                    <a:lnTo>
                      <a:pt x="2920" y="1645"/>
                    </a:lnTo>
                    <a:lnTo>
                      <a:pt x="2935" y="1674"/>
                    </a:lnTo>
                    <a:lnTo>
                      <a:pt x="2949" y="1705"/>
                    </a:lnTo>
                    <a:lnTo>
                      <a:pt x="2961" y="1739"/>
                    </a:lnTo>
                    <a:lnTo>
                      <a:pt x="2982" y="1815"/>
                    </a:lnTo>
                    <a:lnTo>
                      <a:pt x="2998" y="1902"/>
                    </a:lnTo>
                    <a:lnTo>
                      <a:pt x="3010" y="2000"/>
                    </a:lnTo>
                    <a:lnTo>
                      <a:pt x="3018" y="2109"/>
                    </a:lnTo>
                    <a:lnTo>
                      <a:pt x="3020" y="2228"/>
                    </a:lnTo>
                    <a:lnTo>
                      <a:pt x="3018" y="2318"/>
                    </a:lnTo>
                    <a:lnTo>
                      <a:pt x="3011" y="2403"/>
                    </a:lnTo>
                    <a:lnTo>
                      <a:pt x="2999" y="2482"/>
                    </a:lnTo>
                    <a:lnTo>
                      <a:pt x="2984" y="2556"/>
                    </a:lnTo>
                    <a:lnTo>
                      <a:pt x="2964" y="2625"/>
                    </a:lnTo>
                    <a:lnTo>
                      <a:pt x="2939" y="2689"/>
                    </a:lnTo>
                    <a:lnTo>
                      <a:pt x="2909" y="2747"/>
                    </a:lnTo>
                    <a:lnTo>
                      <a:pt x="2876" y="2800"/>
                    </a:lnTo>
                    <a:lnTo>
                      <a:pt x="2837" y="2849"/>
                    </a:lnTo>
                    <a:lnTo>
                      <a:pt x="2792" y="2894"/>
                    </a:lnTo>
                    <a:lnTo>
                      <a:pt x="2741" y="2935"/>
                    </a:lnTo>
                    <a:lnTo>
                      <a:pt x="2731" y="2940"/>
                    </a:lnTo>
                    <a:lnTo>
                      <a:pt x="2731" y="2941"/>
                    </a:lnTo>
                    <a:lnTo>
                      <a:pt x="2682" y="2975"/>
                    </a:lnTo>
                    <a:lnTo>
                      <a:pt x="2617" y="3013"/>
                    </a:lnTo>
                    <a:lnTo>
                      <a:pt x="2547" y="3048"/>
                    </a:lnTo>
                    <a:lnTo>
                      <a:pt x="2470" y="3079"/>
                    </a:lnTo>
                    <a:lnTo>
                      <a:pt x="2387" y="3107"/>
                    </a:lnTo>
                    <a:lnTo>
                      <a:pt x="2298" y="3132"/>
                    </a:lnTo>
                    <a:lnTo>
                      <a:pt x="2202" y="3153"/>
                    </a:lnTo>
                    <a:lnTo>
                      <a:pt x="2101" y="3171"/>
                    </a:lnTo>
                    <a:lnTo>
                      <a:pt x="1993" y="3185"/>
                    </a:lnTo>
                    <a:lnTo>
                      <a:pt x="1987" y="3185"/>
                    </a:lnTo>
                    <a:lnTo>
                      <a:pt x="1881" y="3203"/>
                    </a:lnTo>
                    <a:lnTo>
                      <a:pt x="1762" y="3218"/>
                    </a:lnTo>
                    <a:lnTo>
                      <a:pt x="1638" y="3230"/>
                    </a:lnTo>
                    <a:lnTo>
                      <a:pt x="1508" y="3239"/>
                    </a:lnTo>
                    <a:lnTo>
                      <a:pt x="1361" y="3244"/>
                    </a:lnTo>
                    <a:lnTo>
                      <a:pt x="1275" y="3245"/>
                    </a:lnTo>
                    <a:lnTo>
                      <a:pt x="1222" y="3251"/>
                    </a:lnTo>
                    <a:lnTo>
                      <a:pt x="1091" y="3258"/>
                    </a:lnTo>
                    <a:lnTo>
                      <a:pt x="969" y="3261"/>
                    </a:lnTo>
                    <a:lnTo>
                      <a:pt x="855" y="3258"/>
                    </a:lnTo>
                    <a:lnTo>
                      <a:pt x="748" y="3251"/>
                    </a:lnTo>
                    <a:lnTo>
                      <a:pt x="649" y="3238"/>
                    </a:lnTo>
                    <a:lnTo>
                      <a:pt x="608" y="3230"/>
                    </a:lnTo>
                    <a:lnTo>
                      <a:pt x="559" y="3226"/>
                    </a:lnTo>
                    <a:lnTo>
                      <a:pt x="478" y="3214"/>
                    </a:lnTo>
                    <a:lnTo>
                      <a:pt x="402" y="3198"/>
                    </a:lnTo>
                    <a:lnTo>
                      <a:pt x="336" y="3179"/>
                    </a:lnTo>
                    <a:lnTo>
                      <a:pt x="276" y="3155"/>
                    </a:lnTo>
                    <a:lnTo>
                      <a:pt x="223" y="3128"/>
                    </a:lnTo>
                    <a:lnTo>
                      <a:pt x="199" y="3114"/>
                    </a:lnTo>
                    <a:lnTo>
                      <a:pt x="177" y="3098"/>
                    </a:lnTo>
                    <a:lnTo>
                      <a:pt x="157" y="3082"/>
                    </a:lnTo>
                    <a:lnTo>
                      <a:pt x="139" y="3064"/>
                    </a:lnTo>
                    <a:lnTo>
                      <a:pt x="123" y="3045"/>
                    </a:lnTo>
                    <a:lnTo>
                      <a:pt x="109" y="3026"/>
                    </a:lnTo>
                    <a:lnTo>
                      <a:pt x="95" y="3005"/>
                    </a:lnTo>
                    <a:lnTo>
                      <a:pt x="83" y="2982"/>
                    </a:lnTo>
                    <a:lnTo>
                      <a:pt x="61" y="2929"/>
                    </a:lnTo>
                    <a:lnTo>
                      <a:pt x="42" y="2867"/>
                    </a:lnTo>
                    <a:lnTo>
                      <a:pt x="27" y="2796"/>
                    </a:lnTo>
                    <a:lnTo>
                      <a:pt x="15" y="2717"/>
                    </a:lnTo>
                    <a:lnTo>
                      <a:pt x="6" y="2628"/>
                    </a:lnTo>
                    <a:lnTo>
                      <a:pt x="0" y="2424"/>
                    </a:lnTo>
                    <a:lnTo>
                      <a:pt x="0" y="2146"/>
                    </a:lnTo>
                    <a:lnTo>
                      <a:pt x="608" y="1998"/>
                    </a:lnTo>
                    <a:lnTo>
                      <a:pt x="1275" y="1909"/>
                    </a:lnTo>
                    <a:lnTo>
                      <a:pt x="1325" y="1906"/>
                    </a:lnTo>
                    <a:lnTo>
                      <a:pt x="1325" y="2437"/>
                    </a:lnTo>
                    <a:lnTo>
                      <a:pt x="1326" y="2522"/>
                    </a:lnTo>
                    <a:lnTo>
                      <a:pt x="1331" y="2588"/>
                    </a:lnTo>
                    <a:lnTo>
                      <a:pt x="1335" y="2614"/>
                    </a:lnTo>
                    <a:lnTo>
                      <a:pt x="1340" y="2635"/>
                    </a:lnTo>
                    <a:lnTo>
                      <a:pt x="1343" y="2644"/>
                    </a:lnTo>
                    <a:lnTo>
                      <a:pt x="1346" y="2651"/>
                    </a:lnTo>
                    <a:lnTo>
                      <a:pt x="1350" y="2658"/>
                    </a:lnTo>
                    <a:lnTo>
                      <a:pt x="1353" y="2663"/>
                    </a:lnTo>
                    <a:lnTo>
                      <a:pt x="1357" y="2667"/>
                    </a:lnTo>
                    <a:lnTo>
                      <a:pt x="1361" y="2671"/>
                    </a:lnTo>
                    <a:lnTo>
                      <a:pt x="1366" y="2675"/>
                    </a:lnTo>
                    <a:lnTo>
                      <a:pt x="1371" y="2678"/>
                    </a:lnTo>
                    <a:lnTo>
                      <a:pt x="1377" y="2682"/>
                    </a:lnTo>
                    <a:lnTo>
                      <a:pt x="1384" y="2684"/>
                    </a:lnTo>
                    <a:lnTo>
                      <a:pt x="1391" y="2687"/>
                    </a:lnTo>
                    <a:lnTo>
                      <a:pt x="1399" y="2689"/>
                    </a:lnTo>
                    <a:lnTo>
                      <a:pt x="1408" y="2691"/>
                    </a:lnTo>
                    <a:lnTo>
                      <a:pt x="1416" y="2692"/>
                    </a:lnTo>
                    <a:lnTo>
                      <a:pt x="1436" y="2694"/>
                    </a:lnTo>
                    <a:lnTo>
                      <a:pt x="1458" y="2695"/>
                    </a:lnTo>
                    <a:lnTo>
                      <a:pt x="1483" y="2694"/>
                    </a:lnTo>
                    <a:lnTo>
                      <a:pt x="1510" y="2692"/>
                    </a:lnTo>
                    <a:lnTo>
                      <a:pt x="1535" y="2688"/>
                    </a:lnTo>
                    <a:lnTo>
                      <a:pt x="1547" y="2685"/>
                    </a:lnTo>
                    <a:lnTo>
                      <a:pt x="1558" y="2682"/>
                    </a:lnTo>
                    <a:lnTo>
                      <a:pt x="1569" y="2680"/>
                    </a:lnTo>
                    <a:lnTo>
                      <a:pt x="1578" y="2676"/>
                    </a:lnTo>
                    <a:lnTo>
                      <a:pt x="1588" y="2672"/>
                    </a:lnTo>
                    <a:lnTo>
                      <a:pt x="1596" y="2668"/>
                    </a:lnTo>
                    <a:lnTo>
                      <a:pt x="1605" y="2663"/>
                    </a:lnTo>
                    <a:lnTo>
                      <a:pt x="1612" y="2657"/>
                    </a:lnTo>
                    <a:lnTo>
                      <a:pt x="1618" y="2651"/>
                    </a:lnTo>
                    <a:lnTo>
                      <a:pt x="1624" y="2646"/>
                    </a:lnTo>
                    <a:lnTo>
                      <a:pt x="1630" y="2640"/>
                    </a:lnTo>
                    <a:lnTo>
                      <a:pt x="1635" y="2633"/>
                    </a:lnTo>
                    <a:lnTo>
                      <a:pt x="1640" y="2625"/>
                    </a:lnTo>
                    <a:lnTo>
                      <a:pt x="1644" y="2615"/>
                    </a:lnTo>
                    <a:lnTo>
                      <a:pt x="1648" y="2604"/>
                    </a:lnTo>
                    <a:lnTo>
                      <a:pt x="1651" y="2591"/>
                    </a:lnTo>
                    <a:lnTo>
                      <a:pt x="1658" y="2560"/>
                    </a:lnTo>
                    <a:lnTo>
                      <a:pt x="1662" y="2522"/>
                    </a:lnTo>
                    <a:lnTo>
                      <a:pt x="1669" y="2426"/>
                    </a:lnTo>
                    <a:lnTo>
                      <a:pt x="1671" y="2302"/>
                    </a:lnTo>
                    <a:lnTo>
                      <a:pt x="1671" y="2091"/>
                    </a:lnTo>
                    <a:lnTo>
                      <a:pt x="1670" y="2052"/>
                    </a:lnTo>
                    <a:lnTo>
                      <a:pt x="1667" y="2017"/>
                    </a:lnTo>
                    <a:lnTo>
                      <a:pt x="1663" y="1983"/>
                    </a:lnTo>
                    <a:lnTo>
                      <a:pt x="1658" y="1953"/>
                    </a:lnTo>
                    <a:lnTo>
                      <a:pt x="1650" y="1925"/>
                    </a:lnTo>
                    <a:lnTo>
                      <a:pt x="1640" y="1901"/>
                    </a:lnTo>
                    <a:lnTo>
                      <a:pt x="1628" y="1880"/>
                    </a:lnTo>
                    <a:lnTo>
                      <a:pt x="1622" y="1871"/>
                    </a:lnTo>
                    <a:lnTo>
                      <a:pt x="1616" y="1862"/>
                    </a:lnTo>
                    <a:lnTo>
                      <a:pt x="1609" y="1854"/>
                    </a:lnTo>
                    <a:lnTo>
                      <a:pt x="1601" y="1846"/>
                    </a:lnTo>
                    <a:lnTo>
                      <a:pt x="1592" y="1839"/>
                    </a:lnTo>
                    <a:lnTo>
                      <a:pt x="1584" y="1831"/>
                    </a:lnTo>
                    <a:lnTo>
                      <a:pt x="1575" y="1825"/>
                    </a:lnTo>
                    <a:lnTo>
                      <a:pt x="1565" y="1819"/>
                    </a:lnTo>
                    <a:lnTo>
                      <a:pt x="1545" y="1808"/>
                    </a:lnTo>
                    <a:lnTo>
                      <a:pt x="1523" y="1798"/>
                    </a:lnTo>
                    <a:lnTo>
                      <a:pt x="1498" y="1790"/>
                    </a:lnTo>
                    <a:lnTo>
                      <a:pt x="1472" y="1784"/>
                    </a:lnTo>
                    <a:lnTo>
                      <a:pt x="1445" y="1778"/>
                    </a:lnTo>
                    <a:lnTo>
                      <a:pt x="1411" y="1775"/>
                    </a:lnTo>
                    <a:lnTo>
                      <a:pt x="1369" y="1772"/>
                    </a:lnTo>
                    <a:lnTo>
                      <a:pt x="1275" y="1770"/>
                    </a:lnTo>
                    <a:lnTo>
                      <a:pt x="1257" y="1772"/>
                    </a:lnTo>
                    <a:lnTo>
                      <a:pt x="1110" y="1785"/>
                    </a:lnTo>
                    <a:lnTo>
                      <a:pt x="926" y="1807"/>
                    </a:lnTo>
                    <a:lnTo>
                      <a:pt x="926" y="1290"/>
                    </a:lnTo>
                    <a:lnTo>
                      <a:pt x="1275" y="1240"/>
                    </a:lnTo>
                    <a:lnTo>
                      <a:pt x="1313" y="1238"/>
                    </a:lnTo>
                    <a:lnTo>
                      <a:pt x="1433" y="1225"/>
                    </a:lnTo>
                    <a:lnTo>
                      <a:pt x="1474" y="1220"/>
                    </a:lnTo>
                    <a:lnTo>
                      <a:pt x="1490" y="1217"/>
                    </a:lnTo>
                    <a:lnTo>
                      <a:pt x="1502" y="1214"/>
                    </a:lnTo>
                    <a:lnTo>
                      <a:pt x="1524" y="1208"/>
                    </a:lnTo>
                    <a:lnTo>
                      <a:pt x="1543" y="1201"/>
                    </a:lnTo>
                    <a:lnTo>
                      <a:pt x="1553" y="1196"/>
                    </a:lnTo>
                    <a:lnTo>
                      <a:pt x="1562" y="1192"/>
                    </a:lnTo>
                    <a:lnTo>
                      <a:pt x="1571" y="1187"/>
                    </a:lnTo>
                    <a:lnTo>
                      <a:pt x="1578" y="1182"/>
                    </a:lnTo>
                    <a:lnTo>
                      <a:pt x="1586" y="1177"/>
                    </a:lnTo>
                    <a:lnTo>
                      <a:pt x="1594" y="1171"/>
                    </a:lnTo>
                    <a:lnTo>
                      <a:pt x="1601" y="1165"/>
                    </a:lnTo>
                    <a:lnTo>
                      <a:pt x="1608" y="1159"/>
                    </a:lnTo>
                    <a:lnTo>
                      <a:pt x="1614" y="1152"/>
                    </a:lnTo>
                    <a:lnTo>
                      <a:pt x="1619" y="1146"/>
                    </a:lnTo>
                    <a:lnTo>
                      <a:pt x="1630" y="1131"/>
                    </a:lnTo>
                    <a:lnTo>
                      <a:pt x="1635" y="1123"/>
                    </a:lnTo>
                    <a:lnTo>
                      <a:pt x="1639" y="1115"/>
                    </a:lnTo>
                    <a:lnTo>
                      <a:pt x="1648" y="1095"/>
                    </a:lnTo>
                    <a:lnTo>
                      <a:pt x="1655" y="1074"/>
                    </a:lnTo>
                    <a:lnTo>
                      <a:pt x="1659" y="1051"/>
                    </a:lnTo>
                    <a:lnTo>
                      <a:pt x="1663" y="1025"/>
                    </a:lnTo>
                    <a:lnTo>
                      <a:pt x="1667" y="996"/>
                    </a:lnTo>
                    <a:lnTo>
                      <a:pt x="1669" y="932"/>
                    </a:lnTo>
                    <a:lnTo>
                      <a:pt x="1669" y="762"/>
                    </a:lnTo>
                    <a:lnTo>
                      <a:pt x="1668" y="728"/>
                    </a:lnTo>
                    <a:lnTo>
                      <a:pt x="1666" y="696"/>
                    </a:lnTo>
                    <a:lnTo>
                      <a:pt x="1663" y="669"/>
                    </a:lnTo>
                    <a:lnTo>
                      <a:pt x="1659" y="644"/>
                    </a:lnTo>
                    <a:lnTo>
                      <a:pt x="1654" y="623"/>
                    </a:lnTo>
                    <a:lnTo>
                      <a:pt x="1646" y="605"/>
                    </a:lnTo>
                    <a:lnTo>
                      <a:pt x="1642" y="598"/>
                    </a:lnTo>
                    <a:lnTo>
                      <a:pt x="1638" y="591"/>
                    </a:lnTo>
                    <a:lnTo>
                      <a:pt x="1633" y="585"/>
                    </a:lnTo>
                    <a:lnTo>
                      <a:pt x="1628" y="580"/>
                    </a:lnTo>
                    <a:lnTo>
                      <a:pt x="1623" y="576"/>
                    </a:lnTo>
                    <a:lnTo>
                      <a:pt x="1618" y="571"/>
                    </a:lnTo>
                    <a:lnTo>
                      <a:pt x="1611" y="567"/>
                    </a:lnTo>
                    <a:lnTo>
                      <a:pt x="1605" y="564"/>
                    </a:lnTo>
                    <a:lnTo>
                      <a:pt x="1598" y="561"/>
                    </a:lnTo>
                    <a:lnTo>
                      <a:pt x="1590" y="558"/>
                    </a:lnTo>
                    <a:lnTo>
                      <a:pt x="1583" y="556"/>
                    </a:lnTo>
                    <a:lnTo>
                      <a:pt x="1575" y="553"/>
                    </a:lnTo>
                    <a:lnTo>
                      <a:pt x="1567" y="552"/>
                    </a:lnTo>
                    <a:lnTo>
                      <a:pt x="1558" y="551"/>
                    </a:lnTo>
                    <a:lnTo>
                      <a:pt x="1539" y="549"/>
                    </a:lnTo>
                    <a:lnTo>
                      <a:pt x="1519" y="548"/>
                    </a:lnTo>
                    <a:lnTo>
                      <a:pt x="1497" y="549"/>
                    </a:lnTo>
                    <a:lnTo>
                      <a:pt x="1473" y="551"/>
                    </a:lnTo>
                    <a:lnTo>
                      <a:pt x="1450" y="553"/>
                    </a:lnTo>
                    <a:lnTo>
                      <a:pt x="1431" y="557"/>
                    </a:lnTo>
                    <a:lnTo>
                      <a:pt x="1421" y="560"/>
                    </a:lnTo>
                    <a:lnTo>
                      <a:pt x="1412" y="563"/>
                    </a:lnTo>
                    <a:lnTo>
                      <a:pt x="1405" y="566"/>
                    </a:lnTo>
                    <a:lnTo>
                      <a:pt x="1397" y="569"/>
                    </a:lnTo>
                    <a:lnTo>
                      <a:pt x="1389" y="573"/>
                    </a:lnTo>
                    <a:lnTo>
                      <a:pt x="1382" y="577"/>
                    </a:lnTo>
                    <a:lnTo>
                      <a:pt x="1376" y="581"/>
                    </a:lnTo>
                    <a:lnTo>
                      <a:pt x="1370" y="585"/>
                    </a:lnTo>
                    <a:lnTo>
                      <a:pt x="1366" y="590"/>
                    </a:lnTo>
                    <a:lnTo>
                      <a:pt x="1361" y="596"/>
                    </a:lnTo>
                    <a:lnTo>
                      <a:pt x="1357" y="601"/>
                    </a:lnTo>
                    <a:lnTo>
                      <a:pt x="1353" y="608"/>
                    </a:lnTo>
                    <a:lnTo>
                      <a:pt x="1349" y="616"/>
                    </a:lnTo>
                    <a:lnTo>
                      <a:pt x="1345" y="624"/>
                    </a:lnTo>
                    <a:lnTo>
                      <a:pt x="1339" y="644"/>
                    </a:lnTo>
                    <a:lnTo>
                      <a:pt x="1334" y="668"/>
                    </a:lnTo>
                    <a:lnTo>
                      <a:pt x="1329" y="696"/>
                    </a:lnTo>
                    <a:lnTo>
                      <a:pt x="1326" y="727"/>
                    </a:lnTo>
                    <a:lnTo>
                      <a:pt x="1325" y="802"/>
                    </a:lnTo>
                    <a:lnTo>
                      <a:pt x="1325" y="1090"/>
                    </a:lnTo>
                    <a:lnTo>
                      <a:pt x="1275" y="1093"/>
                    </a:lnTo>
                    <a:lnTo>
                      <a:pt x="608" y="1182"/>
                    </a:lnTo>
                    <a:lnTo>
                      <a:pt x="0" y="1330"/>
                    </a:lnTo>
                    <a:lnTo>
                      <a:pt x="0" y="1032"/>
                    </a:lnTo>
                    <a:lnTo>
                      <a:pt x="5" y="921"/>
                    </a:lnTo>
                    <a:lnTo>
                      <a:pt x="20" y="816"/>
                    </a:lnTo>
                    <a:lnTo>
                      <a:pt x="33" y="767"/>
                    </a:lnTo>
                    <a:lnTo>
                      <a:pt x="47" y="719"/>
                    </a:lnTo>
                    <a:lnTo>
                      <a:pt x="64" y="673"/>
                    </a:lnTo>
                    <a:lnTo>
                      <a:pt x="83" y="628"/>
                    </a:lnTo>
                    <a:lnTo>
                      <a:pt x="106" y="585"/>
                    </a:lnTo>
                    <a:lnTo>
                      <a:pt x="131" y="544"/>
                    </a:lnTo>
                    <a:lnTo>
                      <a:pt x="158" y="504"/>
                    </a:lnTo>
                    <a:lnTo>
                      <a:pt x="189" y="467"/>
                    </a:lnTo>
                    <a:lnTo>
                      <a:pt x="221" y="430"/>
                    </a:lnTo>
                    <a:lnTo>
                      <a:pt x="256" y="395"/>
                    </a:lnTo>
                    <a:lnTo>
                      <a:pt x="294" y="363"/>
                    </a:lnTo>
                    <a:lnTo>
                      <a:pt x="335" y="331"/>
                    </a:lnTo>
                    <a:lnTo>
                      <a:pt x="379" y="301"/>
                    </a:lnTo>
                    <a:lnTo>
                      <a:pt x="424" y="271"/>
                    </a:lnTo>
                    <a:lnTo>
                      <a:pt x="526" y="214"/>
                    </a:lnTo>
                    <a:lnTo>
                      <a:pt x="608" y="174"/>
                    </a:lnTo>
                    <a:lnTo>
                      <a:pt x="608" y="173"/>
                    </a:lnTo>
                    <a:lnTo>
                      <a:pt x="640" y="162"/>
                    </a:lnTo>
                    <a:lnTo>
                      <a:pt x="767" y="123"/>
                    </a:lnTo>
                    <a:lnTo>
                      <a:pt x="905" y="86"/>
                    </a:lnTo>
                    <a:lnTo>
                      <a:pt x="1056" y="54"/>
                    </a:lnTo>
                    <a:lnTo>
                      <a:pt x="1218" y="24"/>
                    </a:lnTo>
                    <a:lnTo>
                      <a:pt x="1275" y="16"/>
                    </a:lnTo>
                    <a:lnTo>
                      <a:pt x="1275" y="15"/>
                    </a:lnTo>
                    <a:lnTo>
                      <a:pt x="1393" y="8"/>
                    </a:lnTo>
                    <a:lnTo>
                      <a:pt x="1612" y="0"/>
                    </a:lnTo>
                    <a:lnTo>
                      <a:pt x="1813" y="0"/>
                    </a:lnTo>
                    <a:lnTo>
                      <a:pt x="1987" y="7"/>
                    </a:lnTo>
                    <a:lnTo>
                      <a:pt x="1995" y="8"/>
                    </a:lnTo>
                    <a:lnTo>
                      <a:pt x="2160" y="33"/>
                    </a:lnTo>
                    <a:lnTo>
                      <a:pt x="2306" y="65"/>
                    </a:lnTo>
                    <a:lnTo>
                      <a:pt x="2373" y="84"/>
                    </a:lnTo>
                    <a:lnTo>
                      <a:pt x="2436" y="104"/>
                    </a:lnTo>
                    <a:lnTo>
                      <a:pt x="2492" y="126"/>
                    </a:lnTo>
                    <a:lnTo>
                      <a:pt x="2546" y="150"/>
                    </a:lnTo>
                    <a:lnTo>
                      <a:pt x="2594" y="175"/>
                    </a:lnTo>
                    <a:lnTo>
                      <a:pt x="2638" y="203"/>
                    </a:lnTo>
                    <a:lnTo>
                      <a:pt x="2678" y="231"/>
                    </a:lnTo>
                    <a:lnTo>
                      <a:pt x="2716" y="262"/>
                    </a:lnTo>
                    <a:lnTo>
                      <a:pt x="2731" y="274"/>
                    </a:lnTo>
                    <a:lnTo>
                      <a:pt x="2751" y="294"/>
                    </a:lnTo>
                    <a:lnTo>
                      <a:pt x="2784" y="329"/>
                    </a:lnTo>
                    <a:lnTo>
                      <a:pt x="2814" y="365"/>
                    </a:lnTo>
                    <a:lnTo>
                      <a:pt x="2841" y="402"/>
                    </a:lnTo>
                    <a:lnTo>
                      <a:pt x="2866" y="440"/>
                    </a:lnTo>
                    <a:lnTo>
                      <a:pt x="2888" y="480"/>
                    </a:lnTo>
                    <a:lnTo>
                      <a:pt x="2908" y="520"/>
                    </a:lnTo>
                    <a:lnTo>
                      <a:pt x="2925" y="562"/>
                    </a:lnTo>
                    <a:lnTo>
                      <a:pt x="2939" y="605"/>
                    </a:lnTo>
                    <a:lnTo>
                      <a:pt x="2951" y="649"/>
                    </a:lnTo>
                    <a:lnTo>
                      <a:pt x="2967" y="741"/>
                    </a:lnTo>
                    <a:lnTo>
                      <a:pt x="2972" y="837"/>
                    </a:lnTo>
                    <a:lnTo>
                      <a:pt x="2970" y="902"/>
                    </a:lnTo>
                    <a:lnTo>
                      <a:pt x="2964" y="962"/>
                    </a:lnTo>
                    <a:lnTo>
                      <a:pt x="2954" y="1017"/>
                    </a:lnTo>
                    <a:lnTo>
                      <a:pt x="2942" y="1068"/>
                    </a:lnTo>
                    <a:lnTo>
                      <a:pt x="2924" y="1113"/>
                    </a:lnTo>
                    <a:lnTo>
                      <a:pt x="2903" y="1154"/>
                    </a:lnTo>
                    <a:lnTo>
                      <a:pt x="2891" y="1172"/>
                    </a:lnTo>
                    <a:lnTo>
                      <a:pt x="2878" y="1189"/>
                    </a:lnTo>
                    <a:lnTo>
                      <a:pt x="2864" y="1206"/>
                    </a:lnTo>
                    <a:lnTo>
                      <a:pt x="2849" y="1220"/>
                    </a:lnTo>
                    <a:lnTo>
                      <a:pt x="2833" y="1234"/>
                    </a:lnTo>
                    <a:lnTo>
                      <a:pt x="2816" y="1248"/>
                    </a:lnTo>
                    <a:lnTo>
                      <a:pt x="2779" y="1273"/>
                    </a:lnTo>
                    <a:lnTo>
                      <a:pt x="2737" y="1296"/>
                    </a:lnTo>
                    <a:lnTo>
                      <a:pt x="2731" y="1297"/>
                    </a:lnTo>
                    <a:lnTo>
                      <a:pt x="2690" y="1318"/>
                    </a:lnTo>
                    <a:lnTo>
                      <a:pt x="2639" y="1339"/>
                    </a:lnTo>
                    <a:lnTo>
                      <a:pt x="2583" y="1358"/>
                    </a:lnTo>
                    <a:lnTo>
                      <a:pt x="2523" y="1374"/>
                    </a:lnTo>
                    <a:lnTo>
                      <a:pt x="2458" y="1389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0" name="AutoShape 4"/>
              <p:cNvSpPr>
                <a:spLocks noChangeArrowheads="1"/>
              </p:cNvSpPr>
              <p:nvPr/>
            </p:nvSpPr>
            <p:spPr bwMode="auto">
              <a:xfrm>
                <a:off x="1301" y="358"/>
                <a:ext cx="735" cy="655"/>
              </a:xfrm>
              <a:custGeom>
                <a:avLst/>
                <a:gdLst>
                  <a:gd name="T0" fmla="*/ 0 w 2902"/>
                  <a:gd name="T1" fmla="*/ 188 h 2784"/>
                  <a:gd name="T2" fmla="*/ 10 w 2902"/>
                  <a:gd name="T3" fmla="*/ 115 h 2784"/>
                  <a:gd name="T4" fmla="*/ 29 w 2902"/>
                  <a:gd name="T5" fmla="*/ 79 h 2784"/>
                  <a:gd name="T6" fmla="*/ 59 w 2902"/>
                  <a:gd name="T7" fmla="*/ 53 h 2784"/>
                  <a:gd name="T8" fmla="*/ 145 w 2902"/>
                  <a:gd name="T9" fmla="*/ 18 h 2784"/>
                  <a:gd name="T10" fmla="*/ 273 w 2902"/>
                  <a:gd name="T11" fmla="*/ 0 h 2784"/>
                  <a:gd name="T12" fmla="*/ 397 w 2902"/>
                  <a:gd name="T13" fmla="*/ 4 h 2784"/>
                  <a:gd name="T14" fmla="*/ 541 w 2902"/>
                  <a:gd name="T15" fmla="*/ 32 h 2784"/>
                  <a:gd name="T16" fmla="*/ 654 w 2902"/>
                  <a:gd name="T17" fmla="*/ 83 h 2784"/>
                  <a:gd name="T18" fmla="*/ 700 w 2902"/>
                  <a:gd name="T19" fmla="*/ 123 h 2784"/>
                  <a:gd name="T20" fmla="*/ 718 w 2902"/>
                  <a:gd name="T21" fmla="*/ 154 h 2784"/>
                  <a:gd name="T22" fmla="*/ 734 w 2902"/>
                  <a:gd name="T23" fmla="*/ 284 h 2784"/>
                  <a:gd name="T24" fmla="*/ 403 w 2902"/>
                  <a:gd name="T25" fmla="*/ 571 h 2784"/>
                  <a:gd name="T26" fmla="*/ 397 w 2902"/>
                  <a:gd name="T27" fmla="*/ 582 h 2784"/>
                  <a:gd name="T28" fmla="*/ 383 w 2902"/>
                  <a:gd name="T29" fmla="*/ 595 h 2784"/>
                  <a:gd name="T30" fmla="*/ 349 w 2902"/>
                  <a:gd name="T31" fmla="*/ 610 h 2784"/>
                  <a:gd name="T32" fmla="*/ 281 w 2902"/>
                  <a:gd name="T33" fmla="*/ 620 h 2784"/>
                  <a:gd name="T34" fmla="*/ 191 w 2902"/>
                  <a:gd name="T35" fmla="*/ 615 h 2784"/>
                  <a:gd name="T36" fmla="*/ 92 w 2902"/>
                  <a:gd name="T37" fmla="*/ 590 h 2784"/>
                  <a:gd name="T38" fmla="*/ 41 w 2902"/>
                  <a:gd name="T39" fmla="*/ 562 h 2784"/>
                  <a:gd name="T40" fmla="*/ 14 w 2902"/>
                  <a:gd name="T41" fmla="*/ 526 h 2784"/>
                  <a:gd name="T42" fmla="*/ 5 w 2902"/>
                  <a:gd name="T43" fmla="*/ 499 h 2784"/>
                  <a:gd name="T44" fmla="*/ 3 w 2902"/>
                  <a:gd name="T45" fmla="*/ 375 h 2784"/>
                  <a:gd name="T46" fmla="*/ 13 w 2902"/>
                  <a:gd name="T47" fmla="*/ 343 h 2784"/>
                  <a:gd name="T48" fmla="*/ 30 w 2902"/>
                  <a:gd name="T49" fmla="*/ 320 h 2784"/>
                  <a:gd name="T50" fmla="*/ 66 w 2902"/>
                  <a:gd name="T51" fmla="*/ 302 h 2784"/>
                  <a:gd name="T52" fmla="*/ 218 w 2902"/>
                  <a:gd name="T53" fmla="*/ 269 h 2784"/>
                  <a:gd name="T54" fmla="*/ 378 w 2902"/>
                  <a:gd name="T55" fmla="*/ 238 h 2784"/>
                  <a:gd name="T56" fmla="*/ 388 w 2902"/>
                  <a:gd name="T57" fmla="*/ 232 h 2784"/>
                  <a:gd name="T58" fmla="*/ 393 w 2902"/>
                  <a:gd name="T59" fmla="*/ 219 h 2784"/>
                  <a:gd name="T60" fmla="*/ 394 w 2902"/>
                  <a:gd name="T61" fmla="*/ 163 h 2784"/>
                  <a:gd name="T62" fmla="*/ 388 w 2902"/>
                  <a:gd name="T63" fmla="*/ 139 h 2784"/>
                  <a:gd name="T64" fmla="*/ 382 w 2902"/>
                  <a:gd name="T65" fmla="*/ 132 h 2784"/>
                  <a:gd name="T66" fmla="*/ 374 w 2902"/>
                  <a:gd name="T67" fmla="*/ 127 h 2784"/>
                  <a:gd name="T68" fmla="*/ 363 w 2902"/>
                  <a:gd name="T69" fmla="*/ 124 h 2784"/>
                  <a:gd name="T70" fmla="*/ 345 w 2902"/>
                  <a:gd name="T71" fmla="*/ 123 h 2784"/>
                  <a:gd name="T72" fmla="*/ 335 w 2902"/>
                  <a:gd name="T73" fmla="*/ 124 h 2784"/>
                  <a:gd name="T74" fmla="*/ 328 w 2902"/>
                  <a:gd name="T75" fmla="*/ 128 h 2784"/>
                  <a:gd name="T76" fmla="*/ 324 w 2902"/>
                  <a:gd name="T77" fmla="*/ 136 h 2784"/>
                  <a:gd name="T78" fmla="*/ 321 w 2902"/>
                  <a:gd name="T79" fmla="*/ 255 h 2784"/>
                  <a:gd name="T80" fmla="*/ 353 w 2902"/>
                  <a:gd name="T81" fmla="*/ 364 h 2784"/>
                  <a:gd name="T82" fmla="*/ 334 w 2902"/>
                  <a:gd name="T83" fmla="*/ 382 h 2784"/>
                  <a:gd name="T84" fmla="*/ 324 w 2902"/>
                  <a:gd name="T85" fmla="*/ 407 h 2784"/>
                  <a:gd name="T86" fmla="*/ 322 w 2902"/>
                  <a:gd name="T87" fmla="*/ 468 h 2784"/>
                  <a:gd name="T88" fmla="*/ 327 w 2902"/>
                  <a:gd name="T89" fmla="*/ 491 h 2784"/>
                  <a:gd name="T90" fmla="*/ 333 w 2902"/>
                  <a:gd name="T91" fmla="*/ 498 h 2784"/>
                  <a:gd name="T92" fmla="*/ 341 w 2902"/>
                  <a:gd name="T93" fmla="*/ 502 h 2784"/>
                  <a:gd name="T94" fmla="*/ 355 w 2902"/>
                  <a:gd name="T95" fmla="*/ 505 h 2784"/>
                  <a:gd name="T96" fmla="*/ 377 w 2902"/>
                  <a:gd name="T97" fmla="*/ 506 h 2784"/>
                  <a:gd name="T98" fmla="*/ 385 w 2902"/>
                  <a:gd name="T99" fmla="*/ 503 h 2784"/>
                  <a:gd name="T100" fmla="*/ 390 w 2902"/>
                  <a:gd name="T101" fmla="*/ 499 h 2784"/>
                  <a:gd name="T102" fmla="*/ 394 w 2902"/>
                  <a:gd name="T103" fmla="*/ 485 h 27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02"/>
                  <a:gd name="T157" fmla="*/ 0 h 2784"/>
                  <a:gd name="T158" fmla="*/ 2902 w 2902"/>
                  <a:gd name="T159" fmla="*/ 2784 h 27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02" h="2784">
                    <a:moveTo>
                      <a:pt x="1269" y="1085"/>
                    </a:moveTo>
                    <a:lnTo>
                      <a:pt x="41" y="1003"/>
                    </a:lnTo>
                    <a:lnTo>
                      <a:pt x="0" y="1003"/>
                    </a:lnTo>
                    <a:lnTo>
                      <a:pt x="0" y="797"/>
                    </a:lnTo>
                    <a:lnTo>
                      <a:pt x="2" y="725"/>
                    </a:lnTo>
                    <a:lnTo>
                      <a:pt x="7" y="656"/>
                    </a:lnTo>
                    <a:lnTo>
                      <a:pt x="16" y="592"/>
                    </a:lnTo>
                    <a:lnTo>
                      <a:pt x="29" y="531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6" y="475"/>
                    </a:lnTo>
                    <a:lnTo>
                      <a:pt x="65" y="425"/>
                    </a:lnTo>
                    <a:lnTo>
                      <a:pt x="89" y="379"/>
                    </a:lnTo>
                    <a:lnTo>
                      <a:pt x="116" y="337"/>
                    </a:lnTo>
                    <a:lnTo>
                      <a:pt x="132" y="317"/>
                    </a:lnTo>
                    <a:lnTo>
                      <a:pt x="148" y="298"/>
                    </a:lnTo>
                    <a:lnTo>
                      <a:pt x="168" y="280"/>
                    </a:lnTo>
                    <a:lnTo>
                      <a:pt x="188" y="261"/>
                    </a:lnTo>
                    <a:lnTo>
                      <a:pt x="234" y="226"/>
                    </a:lnTo>
                    <a:lnTo>
                      <a:pt x="288" y="192"/>
                    </a:lnTo>
                    <a:lnTo>
                      <a:pt x="349" y="160"/>
                    </a:lnTo>
                    <a:lnTo>
                      <a:pt x="417" y="130"/>
                    </a:lnTo>
                    <a:lnTo>
                      <a:pt x="492" y="102"/>
                    </a:lnTo>
                    <a:lnTo>
                      <a:pt x="574" y="76"/>
                    </a:lnTo>
                    <a:lnTo>
                      <a:pt x="663" y="52"/>
                    </a:lnTo>
                    <a:lnTo>
                      <a:pt x="757" y="33"/>
                    </a:lnTo>
                    <a:lnTo>
                      <a:pt x="858" y="18"/>
                    </a:lnTo>
                    <a:lnTo>
                      <a:pt x="965" y="8"/>
                    </a:lnTo>
                    <a:lnTo>
                      <a:pt x="1078" y="2"/>
                    </a:lnTo>
                    <a:lnTo>
                      <a:pt x="1197" y="0"/>
                    </a:lnTo>
                    <a:lnTo>
                      <a:pt x="1322" y="3"/>
                    </a:lnTo>
                    <a:lnTo>
                      <a:pt x="1454" y="10"/>
                    </a:lnTo>
                    <a:lnTo>
                      <a:pt x="1568" y="19"/>
                    </a:lnTo>
                    <a:lnTo>
                      <a:pt x="1610" y="25"/>
                    </a:lnTo>
                    <a:lnTo>
                      <a:pt x="1756" y="48"/>
                    </a:lnTo>
                    <a:lnTo>
                      <a:pt x="1892" y="74"/>
                    </a:lnTo>
                    <a:lnTo>
                      <a:pt x="2018" y="105"/>
                    </a:lnTo>
                    <a:lnTo>
                      <a:pt x="2136" y="137"/>
                    </a:lnTo>
                    <a:lnTo>
                      <a:pt x="2243" y="174"/>
                    </a:lnTo>
                    <a:lnTo>
                      <a:pt x="2342" y="215"/>
                    </a:lnTo>
                    <a:lnTo>
                      <a:pt x="2430" y="258"/>
                    </a:lnTo>
                    <a:lnTo>
                      <a:pt x="2510" y="304"/>
                    </a:lnTo>
                    <a:lnTo>
                      <a:pt x="2582" y="351"/>
                    </a:lnTo>
                    <a:lnTo>
                      <a:pt x="2644" y="400"/>
                    </a:lnTo>
                    <a:lnTo>
                      <a:pt x="2699" y="449"/>
                    </a:lnTo>
                    <a:lnTo>
                      <a:pt x="2723" y="474"/>
                    </a:lnTo>
                    <a:lnTo>
                      <a:pt x="2745" y="499"/>
                    </a:lnTo>
                    <a:lnTo>
                      <a:pt x="2764" y="524"/>
                    </a:lnTo>
                    <a:lnTo>
                      <a:pt x="2783" y="550"/>
                    </a:lnTo>
                    <a:lnTo>
                      <a:pt x="2799" y="576"/>
                    </a:lnTo>
                    <a:lnTo>
                      <a:pt x="2812" y="602"/>
                    </a:lnTo>
                    <a:lnTo>
                      <a:pt x="2824" y="629"/>
                    </a:lnTo>
                    <a:lnTo>
                      <a:pt x="2833" y="656"/>
                    </a:lnTo>
                    <a:lnTo>
                      <a:pt x="2849" y="716"/>
                    </a:lnTo>
                    <a:lnTo>
                      <a:pt x="2864" y="789"/>
                    </a:lnTo>
                    <a:lnTo>
                      <a:pt x="2874" y="875"/>
                    </a:lnTo>
                    <a:lnTo>
                      <a:pt x="2884" y="974"/>
                    </a:lnTo>
                    <a:lnTo>
                      <a:pt x="2897" y="1208"/>
                    </a:lnTo>
                    <a:lnTo>
                      <a:pt x="2901" y="1494"/>
                    </a:lnTo>
                    <a:lnTo>
                      <a:pt x="2900" y="2783"/>
                    </a:lnTo>
                    <a:lnTo>
                      <a:pt x="1595" y="2634"/>
                    </a:lnTo>
                    <a:lnTo>
                      <a:pt x="1595" y="2413"/>
                    </a:lnTo>
                    <a:lnTo>
                      <a:pt x="1592" y="2428"/>
                    </a:lnTo>
                    <a:lnTo>
                      <a:pt x="1586" y="2443"/>
                    </a:lnTo>
                    <a:lnTo>
                      <a:pt x="1579" y="2456"/>
                    </a:lnTo>
                    <a:lnTo>
                      <a:pt x="1571" y="2470"/>
                    </a:lnTo>
                    <a:lnTo>
                      <a:pt x="1568" y="2472"/>
                    </a:lnTo>
                    <a:lnTo>
                      <a:pt x="1568" y="2473"/>
                    </a:lnTo>
                    <a:lnTo>
                      <a:pt x="1562" y="2482"/>
                    </a:lnTo>
                    <a:lnTo>
                      <a:pt x="1552" y="2495"/>
                    </a:lnTo>
                    <a:lnTo>
                      <a:pt x="1540" y="2507"/>
                    </a:lnTo>
                    <a:lnTo>
                      <a:pt x="1527" y="2519"/>
                    </a:lnTo>
                    <a:lnTo>
                      <a:pt x="1513" y="2530"/>
                    </a:lnTo>
                    <a:lnTo>
                      <a:pt x="1497" y="2540"/>
                    </a:lnTo>
                    <a:lnTo>
                      <a:pt x="1479" y="2550"/>
                    </a:lnTo>
                    <a:lnTo>
                      <a:pt x="1462" y="2560"/>
                    </a:lnTo>
                    <a:lnTo>
                      <a:pt x="1422" y="2577"/>
                    </a:lnTo>
                    <a:lnTo>
                      <a:pt x="1376" y="2593"/>
                    </a:lnTo>
                    <a:lnTo>
                      <a:pt x="1326" y="2606"/>
                    </a:lnTo>
                    <a:lnTo>
                      <a:pt x="1275" y="2618"/>
                    </a:lnTo>
                    <a:lnTo>
                      <a:pt x="1222" y="2626"/>
                    </a:lnTo>
                    <a:lnTo>
                      <a:pt x="1166" y="2633"/>
                    </a:lnTo>
                    <a:lnTo>
                      <a:pt x="1108" y="2637"/>
                    </a:lnTo>
                    <a:lnTo>
                      <a:pt x="1048" y="2638"/>
                    </a:lnTo>
                    <a:lnTo>
                      <a:pt x="986" y="2638"/>
                    </a:lnTo>
                    <a:lnTo>
                      <a:pt x="921" y="2634"/>
                    </a:lnTo>
                    <a:lnTo>
                      <a:pt x="837" y="2627"/>
                    </a:lnTo>
                    <a:lnTo>
                      <a:pt x="754" y="2615"/>
                    </a:lnTo>
                    <a:lnTo>
                      <a:pt x="673" y="2601"/>
                    </a:lnTo>
                    <a:lnTo>
                      <a:pt x="593" y="2582"/>
                    </a:lnTo>
                    <a:lnTo>
                      <a:pt x="515" y="2561"/>
                    </a:lnTo>
                    <a:lnTo>
                      <a:pt x="439" y="2535"/>
                    </a:lnTo>
                    <a:lnTo>
                      <a:pt x="364" y="2506"/>
                    </a:lnTo>
                    <a:lnTo>
                      <a:pt x="291" y="2473"/>
                    </a:lnTo>
                    <a:lnTo>
                      <a:pt x="256" y="2455"/>
                    </a:lnTo>
                    <a:lnTo>
                      <a:pt x="222" y="2435"/>
                    </a:lnTo>
                    <a:lnTo>
                      <a:pt x="192" y="2413"/>
                    </a:lnTo>
                    <a:lnTo>
                      <a:pt x="163" y="2387"/>
                    </a:lnTo>
                    <a:lnTo>
                      <a:pt x="138" y="2361"/>
                    </a:lnTo>
                    <a:lnTo>
                      <a:pt x="113" y="2332"/>
                    </a:lnTo>
                    <a:lnTo>
                      <a:pt x="92" y="2302"/>
                    </a:lnTo>
                    <a:lnTo>
                      <a:pt x="72" y="2270"/>
                    </a:lnTo>
                    <a:lnTo>
                      <a:pt x="56" y="2235"/>
                    </a:lnTo>
                    <a:lnTo>
                      <a:pt x="41" y="2199"/>
                    </a:lnTo>
                    <a:lnTo>
                      <a:pt x="41" y="2198"/>
                    </a:lnTo>
                    <a:lnTo>
                      <a:pt x="28" y="2159"/>
                    </a:lnTo>
                    <a:lnTo>
                      <a:pt x="18" y="2120"/>
                    </a:lnTo>
                    <a:lnTo>
                      <a:pt x="5" y="2033"/>
                    </a:lnTo>
                    <a:lnTo>
                      <a:pt x="0" y="1937"/>
                    </a:lnTo>
                    <a:lnTo>
                      <a:pt x="0" y="1731"/>
                    </a:lnTo>
                    <a:lnTo>
                      <a:pt x="3" y="1660"/>
                    </a:lnTo>
                    <a:lnTo>
                      <a:pt x="10" y="1595"/>
                    </a:lnTo>
                    <a:lnTo>
                      <a:pt x="22" y="1535"/>
                    </a:lnTo>
                    <a:lnTo>
                      <a:pt x="39" y="1481"/>
                    </a:lnTo>
                    <a:lnTo>
                      <a:pt x="41" y="1475"/>
                    </a:lnTo>
                    <a:lnTo>
                      <a:pt x="41" y="1473"/>
                    </a:lnTo>
                    <a:lnTo>
                      <a:pt x="50" y="1457"/>
                    </a:lnTo>
                    <a:lnTo>
                      <a:pt x="61" y="1435"/>
                    </a:lnTo>
                    <a:lnTo>
                      <a:pt x="74" y="1414"/>
                    </a:lnTo>
                    <a:lnTo>
                      <a:pt x="89" y="1394"/>
                    </a:lnTo>
                    <a:lnTo>
                      <a:pt x="103" y="1376"/>
                    </a:lnTo>
                    <a:lnTo>
                      <a:pt x="120" y="1360"/>
                    </a:lnTo>
                    <a:lnTo>
                      <a:pt x="139" y="1346"/>
                    </a:lnTo>
                    <a:lnTo>
                      <a:pt x="157" y="1333"/>
                    </a:lnTo>
                    <a:lnTo>
                      <a:pt x="179" y="1320"/>
                    </a:lnTo>
                    <a:lnTo>
                      <a:pt x="202" y="1308"/>
                    </a:lnTo>
                    <a:lnTo>
                      <a:pt x="260" y="1284"/>
                    </a:lnTo>
                    <a:lnTo>
                      <a:pt x="330" y="1260"/>
                    </a:lnTo>
                    <a:lnTo>
                      <a:pt x="412" y="1236"/>
                    </a:lnTo>
                    <a:lnTo>
                      <a:pt x="505" y="1212"/>
                    </a:lnTo>
                    <a:lnTo>
                      <a:pt x="612" y="1190"/>
                    </a:lnTo>
                    <a:lnTo>
                      <a:pt x="862" y="1145"/>
                    </a:lnTo>
                    <a:lnTo>
                      <a:pt x="1140" y="1093"/>
                    </a:lnTo>
                    <a:lnTo>
                      <a:pt x="1344" y="1050"/>
                    </a:lnTo>
                    <a:lnTo>
                      <a:pt x="1417" y="1032"/>
                    </a:lnTo>
                    <a:lnTo>
                      <a:pt x="1473" y="1017"/>
                    </a:lnTo>
                    <a:lnTo>
                      <a:pt x="1493" y="1010"/>
                    </a:lnTo>
                    <a:lnTo>
                      <a:pt x="1509" y="1004"/>
                    </a:lnTo>
                    <a:lnTo>
                      <a:pt x="1519" y="998"/>
                    </a:lnTo>
                    <a:lnTo>
                      <a:pt x="1523" y="995"/>
                    </a:lnTo>
                    <a:lnTo>
                      <a:pt x="1526" y="993"/>
                    </a:lnTo>
                    <a:lnTo>
                      <a:pt x="1530" y="988"/>
                    </a:lnTo>
                    <a:lnTo>
                      <a:pt x="1534" y="982"/>
                    </a:lnTo>
                    <a:lnTo>
                      <a:pt x="1538" y="975"/>
                    </a:lnTo>
                    <a:lnTo>
                      <a:pt x="1541" y="968"/>
                    </a:lnTo>
                    <a:lnTo>
                      <a:pt x="1547" y="950"/>
                    </a:lnTo>
                    <a:lnTo>
                      <a:pt x="1552" y="929"/>
                    </a:lnTo>
                    <a:lnTo>
                      <a:pt x="1556" y="904"/>
                    </a:lnTo>
                    <a:lnTo>
                      <a:pt x="1558" y="876"/>
                    </a:lnTo>
                    <a:lnTo>
                      <a:pt x="1560" y="810"/>
                    </a:lnTo>
                    <a:lnTo>
                      <a:pt x="1558" y="726"/>
                    </a:lnTo>
                    <a:lnTo>
                      <a:pt x="1556" y="691"/>
                    </a:lnTo>
                    <a:lnTo>
                      <a:pt x="1551" y="660"/>
                    </a:lnTo>
                    <a:lnTo>
                      <a:pt x="1546" y="632"/>
                    </a:lnTo>
                    <a:lnTo>
                      <a:pt x="1539" y="610"/>
                    </a:lnTo>
                    <a:lnTo>
                      <a:pt x="1536" y="600"/>
                    </a:lnTo>
                    <a:lnTo>
                      <a:pt x="1532" y="592"/>
                    </a:lnTo>
                    <a:lnTo>
                      <a:pt x="1528" y="584"/>
                    </a:lnTo>
                    <a:lnTo>
                      <a:pt x="1523" y="578"/>
                    </a:lnTo>
                    <a:lnTo>
                      <a:pt x="1518" y="572"/>
                    </a:lnTo>
                    <a:lnTo>
                      <a:pt x="1514" y="566"/>
                    </a:lnTo>
                    <a:lnTo>
                      <a:pt x="1508" y="561"/>
                    </a:lnTo>
                    <a:lnTo>
                      <a:pt x="1502" y="556"/>
                    </a:lnTo>
                    <a:lnTo>
                      <a:pt x="1496" y="552"/>
                    </a:lnTo>
                    <a:lnTo>
                      <a:pt x="1489" y="548"/>
                    </a:lnTo>
                    <a:lnTo>
                      <a:pt x="1482" y="543"/>
                    </a:lnTo>
                    <a:lnTo>
                      <a:pt x="1475" y="540"/>
                    </a:lnTo>
                    <a:lnTo>
                      <a:pt x="1468" y="536"/>
                    </a:lnTo>
                    <a:lnTo>
                      <a:pt x="1460" y="534"/>
                    </a:lnTo>
                    <a:lnTo>
                      <a:pt x="1451" y="531"/>
                    </a:lnTo>
                    <a:lnTo>
                      <a:pt x="1442" y="529"/>
                    </a:lnTo>
                    <a:lnTo>
                      <a:pt x="1434" y="527"/>
                    </a:lnTo>
                    <a:lnTo>
                      <a:pt x="1424" y="525"/>
                    </a:lnTo>
                    <a:lnTo>
                      <a:pt x="1414" y="524"/>
                    </a:lnTo>
                    <a:lnTo>
                      <a:pt x="1404" y="523"/>
                    </a:lnTo>
                    <a:lnTo>
                      <a:pt x="1382" y="522"/>
                    </a:lnTo>
                    <a:lnTo>
                      <a:pt x="1362" y="523"/>
                    </a:lnTo>
                    <a:lnTo>
                      <a:pt x="1353" y="523"/>
                    </a:lnTo>
                    <a:lnTo>
                      <a:pt x="1345" y="524"/>
                    </a:lnTo>
                    <a:lnTo>
                      <a:pt x="1337" y="525"/>
                    </a:lnTo>
                    <a:lnTo>
                      <a:pt x="1329" y="526"/>
                    </a:lnTo>
                    <a:lnTo>
                      <a:pt x="1322" y="528"/>
                    </a:lnTo>
                    <a:lnTo>
                      <a:pt x="1316" y="531"/>
                    </a:lnTo>
                    <a:lnTo>
                      <a:pt x="1311" y="533"/>
                    </a:lnTo>
                    <a:lnTo>
                      <a:pt x="1306" y="536"/>
                    </a:lnTo>
                    <a:lnTo>
                      <a:pt x="1301" y="539"/>
                    </a:lnTo>
                    <a:lnTo>
                      <a:pt x="1297" y="542"/>
                    </a:lnTo>
                    <a:lnTo>
                      <a:pt x="1293" y="546"/>
                    </a:lnTo>
                    <a:lnTo>
                      <a:pt x="1290" y="550"/>
                    </a:lnTo>
                    <a:lnTo>
                      <a:pt x="1287" y="555"/>
                    </a:lnTo>
                    <a:lnTo>
                      <a:pt x="1285" y="561"/>
                    </a:lnTo>
                    <a:lnTo>
                      <a:pt x="1280" y="577"/>
                    </a:lnTo>
                    <a:lnTo>
                      <a:pt x="1276" y="599"/>
                    </a:lnTo>
                    <a:lnTo>
                      <a:pt x="1273" y="625"/>
                    </a:lnTo>
                    <a:lnTo>
                      <a:pt x="1270" y="695"/>
                    </a:lnTo>
                    <a:lnTo>
                      <a:pt x="1269" y="785"/>
                    </a:lnTo>
                    <a:lnTo>
                      <a:pt x="1269" y="1085"/>
                    </a:lnTo>
                    <a:close/>
                    <a:moveTo>
                      <a:pt x="1560" y="1446"/>
                    </a:moveTo>
                    <a:lnTo>
                      <a:pt x="1512" y="1473"/>
                    </a:lnTo>
                    <a:lnTo>
                      <a:pt x="1468" y="1498"/>
                    </a:lnTo>
                    <a:lnTo>
                      <a:pt x="1429" y="1523"/>
                    </a:lnTo>
                    <a:lnTo>
                      <a:pt x="1395" y="1547"/>
                    </a:lnTo>
                    <a:lnTo>
                      <a:pt x="1366" y="1569"/>
                    </a:lnTo>
                    <a:lnTo>
                      <a:pt x="1343" y="1591"/>
                    </a:lnTo>
                    <a:lnTo>
                      <a:pt x="1333" y="1602"/>
                    </a:lnTo>
                    <a:lnTo>
                      <a:pt x="1325" y="1612"/>
                    </a:lnTo>
                    <a:lnTo>
                      <a:pt x="1317" y="1622"/>
                    </a:lnTo>
                    <a:lnTo>
                      <a:pt x="1312" y="1632"/>
                    </a:lnTo>
                    <a:lnTo>
                      <a:pt x="1302" y="1653"/>
                    </a:lnTo>
                    <a:lnTo>
                      <a:pt x="1293" y="1676"/>
                    </a:lnTo>
                    <a:lnTo>
                      <a:pt x="1285" y="1702"/>
                    </a:lnTo>
                    <a:lnTo>
                      <a:pt x="1279" y="1731"/>
                    </a:lnTo>
                    <a:lnTo>
                      <a:pt x="1274" y="1762"/>
                    </a:lnTo>
                    <a:lnTo>
                      <a:pt x="1272" y="1796"/>
                    </a:lnTo>
                    <a:lnTo>
                      <a:pt x="1269" y="1872"/>
                    </a:lnTo>
                    <a:lnTo>
                      <a:pt x="1271" y="1955"/>
                    </a:lnTo>
                    <a:lnTo>
                      <a:pt x="1273" y="1991"/>
                    </a:lnTo>
                    <a:lnTo>
                      <a:pt x="1276" y="2022"/>
                    </a:lnTo>
                    <a:lnTo>
                      <a:pt x="1281" y="2048"/>
                    </a:lnTo>
                    <a:lnTo>
                      <a:pt x="1286" y="2070"/>
                    </a:lnTo>
                    <a:lnTo>
                      <a:pt x="1289" y="2079"/>
                    </a:lnTo>
                    <a:lnTo>
                      <a:pt x="1293" y="2087"/>
                    </a:lnTo>
                    <a:lnTo>
                      <a:pt x="1296" y="2094"/>
                    </a:lnTo>
                    <a:lnTo>
                      <a:pt x="1300" y="2101"/>
                    </a:lnTo>
                    <a:lnTo>
                      <a:pt x="1304" y="2106"/>
                    </a:lnTo>
                    <a:lnTo>
                      <a:pt x="1309" y="2111"/>
                    </a:lnTo>
                    <a:lnTo>
                      <a:pt x="1313" y="2116"/>
                    </a:lnTo>
                    <a:lnTo>
                      <a:pt x="1319" y="2120"/>
                    </a:lnTo>
                    <a:lnTo>
                      <a:pt x="1325" y="2124"/>
                    </a:lnTo>
                    <a:lnTo>
                      <a:pt x="1331" y="2128"/>
                    </a:lnTo>
                    <a:lnTo>
                      <a:pt x="1339" y="2132"/>
                    </a:lnTo>
                    <a:lnTo>
                      <a:pt x="1346" y="2135"/>
                    </a:lnTo>
                    <a:lnTo>
                      <a:pt x="1353" y="2138"/>
                    </a:lnTo>
                    <a:lnTo>
                      <a:pt x="1362" y="2141"/>
                    </a:lnTo>
                    <a:lnTo>
                      <a:pt x="1371" y="2143"/>
                    </a:lnTo>
                    <a:lnTo>
                      <a:pt x="1381" y="2145"/>
                    </a:lnTo>
                    <a:lnTo>
                      <a:pt x="1400" y="2148"/>
                    </a:lnTo>
                    <a:lnTo>
                      <a:pt x="1423" y="2151"/>
                    </a:lnTo>
                    <a:lnTo>
                      <a:pt x="1444" y="2151"/>
                    </a:lnTo>
                    <a:lnTo>
                      <a:pt x="1463" y="2151"/>
                    </a:lnTo>
                    <a:lnTo>
                      <a:pt x="1480" y="2150"/>
                    </a:lnTo>
                    <a:lnTo>
                      <a:pt x="1488" y="2149"/>
                    </a:lnTo>
                    <a:lnTo>
                      <a:pt x="1496" y="2148"/>
                    </a:lnTo>
                    <a:lnTo>
                      <a:pt x="1502" y="2146"/>
                    </a:lnTo>
                    <a:lnTo>
                      <a:pt x="1509" y="2144"/>
                    </a:lnTo>
                    <a:lnTo>
                      <a:pt x="1515" y="2142"/>
                    </a:lnTo>
                    <a:lnTo>
                      <a:pt x="1519" y="2140"/>
                    </a:lnTo>
                    <a:lnTo>
                      <a:pt x="1524" y="2137"/>
                    </a:lnTo>
                    <a:lnTo>
                      <a:pt x="1529" y="2134"/>
                    </a:lnTo>
                    <a:lnTo>
                      <a:pt x="1533" y="2131"/>
                    </a:lnTo>
                    <a:lnTo>
                      <a:pt x="1536" y="2127"/>
                    </a:lnTo>
                    <a:lnTo>
                      <a:pt x="1539" y="2123"/>
                    </a:lnTo>
                    <a:lnTo>
                      <a:pt x="1542" y="2118"/>
                    </a:lnTo>
                    <a:lnTo>
                      <a:pt x="1545" y="2112"/>
                    </a:lnTo>
                    <a:lnTo>
                      <a:pt x="1547" y="2103"/>
                    </a:lnTo>
                    <a:lnTo>
                      <a:pt x="1551" y="2085"/>
                    </a:lnTo>
                    <a:lnTo>
                      <a:pt x="1555" y="2061"/>
                    </a:lnTo>
                    <a:lnTo>
                      <a:pt x="1558" y="2001"/>
                    </a:lnTo>
                    <a:lnTo>
                      <a:pt x="1560" y="1921"/>
                    </a:lnTo>
                    <a:lnTo>
                      <a:pt x="1560" y="1446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1" name="AutoShape 5"/>
              <p:cNvSpPr>
                <a:spLocks noChangeArrowheads="1"/>
              </p:cNvSpPr>
              <p:nvPr/>
            </p:nvSpPr>
            <p:spPr bwMode="auto">
              <a:xfrm>
                <a:off x="1969" y="402"/>
                <a:ext cx="519" cy="643"/>
              </a:xfrm>
              <a:custGeom>
                <a:avLst/>
                <a:gdLst>
                  <a:gd name="T0" fmla="*/ 0 w 2048"/>
                  <a:gd name="T1" fmla="*/ 604 h 2733"/>
                  <a:gd name="T2" fmla="*/ 0 w 2048"/>
                  <a:gd name="T3" fmla="*/ 0 h 2733"/>
                  <a:gd name="T4" fmla="*/ 108 w 2048"/>
                  <a:gd name="T5" fmla="*/ 11 h 2733"/>
                  <a:gd name="T6" fmla="*/ 108 w 2048"/>
                  <a:gd name="T7" fmla="*/ 11 h 2733"/>
                  <a:gd name="T8" fmla="*/ 450 w 2048"/>
                  <a:gd name="T9" fmla="*/ 51 h 2733"/>
                  <a:gd name="T10" fmla="*/ 450 w 2048"/>
                  <a:gd name="T11" fmla="*/ 51 h 2733"/>
                  <a:gd name="T12" fmla="*/ 519 w 2048"/>
                  <a:gd name="T13" fmla="*/ 57 h 2733"/>
                  <a:gd name="T14" fmla="*/ 519 w 2048"/>
                  <a:gd name="T15" fmla="*/ 177 h 2733"/>
                  <a:gd name="T16" fmla="*/ 450 w 2048"/>
                  <a:gd name="T17" fmla="*/ 171 h 2733"/>
                  <a:gd name="T18" fmla="*/ 450 w 2048"/>
                  <a:gd name="T19" fmla="*/ 171 h 2733"/>
                  <a:gd name="T20" fmla="*/ 339 w 2048"/>
                  <a:gd name="T21" fmla="*/ 158 h 2733"/>
                  <a:gd name="T22" fmla="*/ 339 w 2048"/>
                  <a:gd name="T23" fmla="*/ 643 h 2733"/>
                  <a:gd name="T24" fmla="*/ 108 w 2048"/>
                  <a:gd name="T25" fmla="*/ 616 h 2733"/>
                  <a:gd name="T26" fmla="*/ 108 w 2048"/>
                  <a:gd name="T27" fmla="*/ 616 h 2733"/>
                  <a:gd name="T28" fmla="*/ 0 w 2048"/>
                  <a:gd name="T29" fmla="*/ 604 h 2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48"/>
                  <a:gd name="T46" fmla="*/ 0 h 2733"/>
                  <a:gd name="T47" fmla="*/ 2048 w 2048"/>
                  <a:gd name="T48" fmla="*/ 2733 h 2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48" h="2733">
                    <a:moveTo>
                      <a:pt x="0" y="2568"/>
                    </a:moveTo>
                    <a:lnTo>
                      <a:pt x="0" y="0"/>
                    </a:lnTo>
                    <a:lnTo>
                      <a:pt x="428" y="48"/>
                    </a:lnTo>
                    <a:lnTo>
                      <a:pt x="1775" y="218"/>
                    </a:lnTo>
                    <a:lnTo>
                      <a:pt x="2047" y="244"/>
                    </a:lnTo>
                    <a:lnTo>
                      <a:pt x="2047" y="751"/>
                    </a:lnTo>
                    <a:lnTo>
                      <a:pt x="1775" y="726"/>
                    </a:lnTo>
                    <a:lnTo>
                      <a:pt x="1337" y="671"/>
                    </a:lnTo>
                    <a:lnTo>
                      <a:pt x="1337" y="2732"/>
                    </a:lnTo>
                    <a:lnTo>
                      <a:pt x="428" y="2617"/>
                    </a:lnTo>
                    <a:lnTo>
                      <a:pt x="0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2" name="AutoShape 6"/>
              <p:cNvSpPr>
                <a:spLocks noChangeArrowheads="1"/>
              </p:cNvSpPr>
              <p:nvPr/>
            </p:nvSpPr>
            <p:spPr bwMode="auto">
              <a:xfrm>
                <a:off x="2403" y="402"/>
                <a:ext cx="675" cy="686"/>
              </a:xfrm>
              <a:custGeom>
                <a:avLst/>
                <a:gdLst>
                  <a:gd name="T0" fmla="*/ 0 w 2663"/>
                  <a:gd name="T1" fmla="*/ 294 h 2917"/>
                  <a:gd name="T2" fmla="*/ 11 w 2663"/>
                  <a:gd name="T3" fmla="*/ 171 h 2917"/>
                  <a:gd name="T4" fmla="*/ 33 w 2663"/>
                  <a:gd name="T5" fmla="*/ 134 h 2917"/>
                  <a:gd name="T6" fmla="*/ 88 w 2663"/>
                  <a:gd name="T7" fmla="*/ 99 h 2917"/>
                  <a:gd name="T8" fmla="*/ 217 w 2663"/>
                  <a:gd name="T9" fmla="*/ 68 h 2917"/>
                  <a:gd name="T10" fmla="*/ 335 w 2663"/>
                  <a:gd name="T11" fmla="*/ 65 h 2917"/>
                  <a:gd name="T12" fmla="*/ 444 w 2663"/>
                  <a:gd name="T13" fmla="*/ 63 h 2917"/>
                  <a:gd name="T14" fmla="*/ 510 w 2663"/>
                  <a:gd name="T15" fmla="*/ 56 h 2917"/>
                  <a:gd name="T16" fmla="*/ 534 w 2663"/>
                  <a:gd name="T17" fmla="*/ 45 h 2917"/>
                  <a:gd name="T18" fmla="*/ 548 w 2663"/>
                  <a:gd name="T19" fmla="*/ 29 h 2917"/>
                  <a:gd name="T20" fmla="*/ 551 w 2663"/>
                  <a:gd name="T21" fmla="*/ 13 h 2917"/>
                  <a:gd name="T22" fmla="*/ 567 w 2663"/>
                  <a:gd name="T23" fmla="*/ 1 h 2917"/>
                  <a:gd name="T24" fmla="*/ 588 w 2663"/>
                  <a:gd name="T25" fmla="*/ 1 h 2917"/>
                  <a:gd name="T26" fmla="*/ 630 w 2663"/>
                  <a:gd name="T27" fmla="*/ 19 h 2917"/>
                  <a:gd name="T28" fmla="*/ 654 w 2663"/>
                  <a:gd name="T29" fmla="*/ 46 h 2917"/>
                  <a:gd name="T30" fmla="*/ 668 w 2663"/>
                  <a:gd name="T31" fmla="*/ 104 h 2917"/>
                  <a:gd name="T32" fmla="*/ 654 w 2663"/>
                  <a:gd name="T33" fmla="*/ 553 h 2917"/>
                  <a:gd name="T34" fmla="*/ 576 w 2663"/>
                  <a:gd name="T35" fmla="*/ 574 h 2917"/>
                  <a:gd name="T36" fmla="*/ 553 w 2663"/>
                  <a:gd name="T37" fmla="*/ 596 h 2917"/>
                  <a:gd name="T38" fmla="*/ 548 w 2663"/>
                  <a:gd name="T39" fmla="*/ 626 h 2917"/>
                  <a:gd name="T40" fmla="*/ 530 w 2663"/>
                  <a:gd name="T41" fmla="*/ 650 h 2917"/>
                  <a:gd name="T42" fmla="*/ 480 w 2663"/>
                  <a:gd name="T43" fmla="*/ 671 h 2917"/>
                  <a:gd name="T44" fmla="*/ 402 w 2663"/>
                  <a:gd name="T45" fmla="*/ 635 h 2917"/>
                  <a:gd name="T46" fmla="*/ 393 w 2663"/>
                  <a:gd name="T47" fmla="*/ 648 h 2917"/>
                  <a:gd name="T48" fmla="*/ 370 w 2663"/>
                  <a:gd name="T49" fmla="*/ 664 h 2917"/>
                  <a:gd name="T50" fmla="*/ 295 w 2663"/>
                  <a:gd name="T51" fmla="*/ 685 h 2917"/>
                  <a:gd name="T52" fmla="*/ 233 w 2663"/>
                  <a:gd name="T53" fmla="*/ 684 h 2917"/>
                  <a:gd name="T54" fmla="*/ 111 w 2663"/>
                  <a:gd name="T55" fmla="*/ 658 h 2917"/>
                  <a:gd name="T56" fmla="*/ 41 w 2663"/>
                  <a:gd name="T57" fmla="*/ 621 h 2917"/>
                  <a:gd name="T58" fmla="*/ 16 w 2663"/>
                  <a:gd name="T59" fmla="*/ 589 h 2917"/>
                  <a:gd name="T60" fmla="*/ 0 w 2663"/>
                  <a:gd name="T61" fmla="*/ 513 h 2917"/>
                  <a:gd name="T62" fmla="*/ 12 w 2663"/>
                  <a:gd name="T63" fmla="*/ 402 h 2917"/>
                  <a:gd name="T64" fmla="*/ 26 w 2663"/>
                  <a:gd name="T65" fmla="*/ 383 h 2917"/>
                  <a:gd name="T66" fmla="*/ 65 w 2663"/>
                  <a:gd name="T67" fmla="*/ 362 h 2917"/>
                  <a:gd name="T68" fmla="*/ 288 w 2663"/>
                  <a:gd name="T69" fmla="*/ 323 h 2917"/>
                  <a:gd name="T70" fmla="*/ 378 w 2663"/>
                  <a:gd name="T71" fmla="*/ 299 h 2917"/>
                  <a:gd name="T72" fmla="*/ 388 w 2663"/>
                  <a:gd name="T73" fmla="*/ 292 h 2917"/>
                  <a:gd name="T74" fmla="*/ 394 w 2663"/>
                  <a:gd name="T75" fmla="*/ 267 h 2917"/>
                  <a:gd name="T76" fmla="*/ 390 w 2663"/>
                  <a:gd name="T77" fmla="*/ 205 h 2917"/>
                  <a:gd name="T78" fmla="*/ 383 w 2663"/>
                  <a:gd name="T79" fmla="*/ 195 h 2917"/>
                  <a:gd name="T80" fmla="*/ 373 w 2663"/>
                  <a:gd name="T81" fmla="*/ 189 h 2917"/>
                  <a:gd name="T82" fmla="*/ 360 w 2663"/>
                  <a:gd name="T83" fmla="*/ 186 h 2917"/>
                  <a:gd name="T84" fmla="*/ 340 w 2663"/>
                  <a:gd name="T85" fmla="*/ 187 h 2917"/>
                  <a:gd name="T86" fmla="*/ 330 w 2663"/>
                  <a:gd name="T87" fmla="*/ 190 h 2917"/>
                  <a:gd name="T88" fmla="*/ 325 w 2663"/>
                  <a:gd name="T89" fmla="*/ 196 h 2917"/>
                  <a:gd name="T90" fmla="*/ 321 w 2663"/>
                  <a:gd name="T91" fmla="*/ 320 h 2917"/>
                  <a:gd name="T92" fmla="*/ 346 w 2663"/>
                  <a:gd name="T93" fmla="*/ 432 h 2917"/>
                  <a:gd name="T94" fmla="*/ 329 w 2663"/>
                  <a:gd name="T95" fmla="*/ 453 h 2917"/>
                  <a:gd name="T96" fmla="*/ 321 w 2663"/>
                  <a:gd name="T97" fmla="*/ 505 h 2917"/>
                  <a:gd name="T98" fmla="*/ 326 w 2663"/>
                  <a:gd name="T99" fmla="*/ 553 h 2917"/>
                  <a:gd name="T100" fmla="*/ 332 w 2663"/>
                  <a:gd name="T101" fmla="*/ 562 h 2917"/>
                  <a:gd name="T102" fmla="*/ 342 w 2663"/>
                  <a:gd name="T103" fmla="*/ 566 h 2917"/>
                  <a:gd name="T104" fmla="*/ 366 w 2663"/>
                  <a:gd name="T105" fmla="*/ 568 h 2917"/>
                  <a:gd name="T106" fmla="*/ 382 w 2663"/>
                  <a:gd name="T107" fmla="*/ 566 h 2917"/>
                  <a:gd name="T108" fmla="*/ 389 w 2663"/>
                  <a:gd name="T109" fmla="*/ 562 h 2917"/>
                  <a:gd name="T110" fmla="*/ 393 w 2663"/>
                  <a:gd name="T111" fmla="*/ 546 h 29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3"/>
                  <a:gd name="T169" fmla="*/ 0 h 2917"/>
                  <a:gd name="T170" fmla="*/ 2663 w 2663"/>
                  <a:gd name="T171" fmla="*/ 2917 h 29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3" h="2917">
                    <a:moveTo>
                      <a:pt x="1266" y="1360"/>
                    </a:moveTo>
                    <a:lnTo>
                      <a:pt x="1159" y="1359"/>
                    </a:lnTo>
                    <a:lnTo>
                      <a:pt x="62" y="1257"/>
                    </a:lnTo>
                    <a:lnTo>
                      <a:pt x="0" y="1249"/>
                    </a:lnTo>
                    <a:lnTo>
                      <a:pt x="0" y="1044"/>
                    </a:lnTo>
                    <a:lnTo>
                      <a:pt x="2" y="971"/>
                    </a:lnTo>
                    <a:lnTo>
                      <a:pt x="6" y="904"/>
                    </a:lnTo>
                    <a:lnTo>
                      <a:pt x="16" y="840"/>
                    </a:lnTo>
                    <a:lnTo>
                      <a:pt x="29" y="781"/>
                    </a:lnTo>
                    <a:lnTo>
                      <a:pt x="45" y="727"/>
                    </a:lnTo>
                    <a:lnTo>
                      <a:pt x="62" y="683"/>
                    </a:lnTo>
                    <a:lnTo>
                      <a:pt x="62" y="680"/>
                    </a:lnTo>
                    <a:lnTo>
                      <a:pt x="65" y="678"/>
                    </a:lnTo>
                    <a:lnTo>
                      <a:pt x="88" y="632"/>
                    </a:lnTo>
                    <a:lnTo>
                      <a:pt x="115" y="591"/>
                    </a:lnTo>
                    <a:lnTo>
                      <a:pt x="131" y="571"/>
                    </a:lnTo>
                    <a:lnTo>
                      <a:pt x="147" y="553"/>
                    </a:lnTo>
                    <a:lnTo>
                      <a:pt x="167" y="535"/>
                    </a:lnTo>
                    <a:lnTo>
                      <a:pt x="187" y="517"/>
                    </a:lnTo>
                    <a:lnTo>
                      <a:pt x="233" y="483"/>
                    </a:lnTo>
                    <a:lnTo>
                      <a:pt x="287" y="451"/>
                    </a:lnTo>
                    <a:lnTo>
                      <a:pt x="348" y="420"/>
                    </a:lnTo>
                    <a:lnTo>
                      <a:pt x="415" y="392"/>
                    </a:lnTo>
                    <a:lnTo>
                      <a:pt x="490" y="366"/>
                    </a:lnTo>
                    <a:lnTo>
                      <a:pt x="572" y="341"/>
                    </a:lnTo>
                    <a:lnTo>
                      <a:pt x="661" y="320"/>
                    </a:lnTo>
                    <a:lnTo>
                      <a:pt x="755" y="304"/>
                    </a:lnTo>
                    <a:lnTo>
                      <a:pt x="855" y="291"/>
                    </a:lnTo>
                    <a:lnTo>
                      <a:pt x="963" y="284"/>
                    </a:lnTo>
                    <a:lnTo>
                      <a:pt x="1076" y="281"/>
                    </a:lnTo>
                    <a:lnTo>
                      <a:pt x="1159" y="281"/>
                    </a:lnTo>
                    <a:lnTo>
                      <a:pt x="1195" y="279"/>
                    </a:lnTo>
                    <a:lnTo>
                      <a:pt x="1320" y="275"/>
                    </a:lnTo>
                    <a:lnTo>
                      <a:pt x="1452" y="274"/>
                    </a:lnTo>
                    <a:lnTo>
                      <a:pt x="1579" y="277"/>
                    </a:lnTo>
                    <a:lnTo>
                      <a:pt x="1608" y="276"/>
                    </a:lnTo>
                    <a:lnTo>
                      <a:pt x="1751" y="270"/>
                    </a:lnTo>
                    <a:lnTo>
                      <a:pt x="1754" y="270"/>
                    </a:lnTo>
                    <a:lnTo>
                      <a:pt x="1889" y="259"/>
                    </a:lnTo>
                    <a:lnTo>
                      <a:pt x="1895" y="259"/>
                    </a:lnTo>
                    <a:lnTo>
                      <a:pt x="2010" y="236"/>
                    </a:lnTo>
                    <a:lnTo>
                      <a:pt x="2011" y="236"/>
                    </a:lnTo>
                    <a:lnTo>
                      <a:pt x="2057" y="220"/>
                    </a:lnTo>
                    <a:lnTo>
                      <a:pt x="2095" y="200"/>
                    </a:lnTo>
                    <a:lnTo>
                      <a:pt x="2108" y="190"/>
                    </a:lnTo>
                    <a:lnTo>
                      <a:pt x="2126" y="178"/>
                    </a:lnTo>
                    <a:lnTo>
                      <a:pt x="2147" y="152"/>
                    </a:lnTo>
                    <a:lnTo>
                      <a:pt x="2161" y="123"/>
                    </a:lnTo>
                    <a:lnTo>
                      <a:pt x="2165" y="92"/>
                    </a:lnTo>
                    <a:lnTo>
                      <a:pt x="2169" y="62"/>
                    </a:lnTo>
                    <a:lnTo>
                      <a:pt x="2174" y="54"/>
                    </a:lnTo>
                    <a:lnTo>
                      <a:pt x="2183" y="38"/>
                    </a:lnTo>
                    <a:lnTo>
                      <a:pt x="2204" y="18"/>
                    </a:lnTo>
                    <a:lnTo>
                      <a:pt x="2218" y="12"/>
                    </a:lnTo>
                    <a:lnTo>
                      <a:pt x="2235" y="6"/>
                    </a:lnTo>
                    <a:lnTo>
                      <a:pt x="2273" y="0"/>
                    </a:lnTo>
                    <a:lnTo>
                      <a:pt x="2281" y="0"/>
                    </a:lnTo>
                    <a:lnTo>
                      <a:pt x="2319" y="3"/>
                    </a:lnTo>
                    <a:lnTo>
                      <a:pt x="2348" y="10"/>
                    </a:lnTo>
                    <a:lnTo>
                      <a:pt x="2407" y="32"/>
                    </a:lnTo>
                    <a:lnTo>
                      <a:pt x="2435" y="46"/>
                    </a:lnTo>
                    <a:lnTo>
                      <a:pt x="2461" y="61"/>
                    </a:lnTo>
                    <a:lnTo>
                      <a:pt x="2484" y="80"/>
                    </a:lnTo>
                    <a:lnTo>
                      <a:pt x="2506" y="98"/>
                    </a:lnTo>
                    <a:lnTo>
                      <a:pt x="2526" y="118"/>
                    </a:lnTo>
                    <a:lnTo>
                      <a:pt x="2544" y="139"/>
                    </a:lnTo>
                    <a:lnTo>
                      <a:pt x="2559" y="160"/>
                    </a:lnTo>
                    <a:lnTo>
                      <a:pt x="2573" y="183"/>
                    </a:lnTo>
                    <a:lnTo>
                      <a:pt x="2579" y="196"/>
                    </a:lnTo>
                    <a:lnTo>
                      <a:pt x="2579" y="198"/>
                    </a:lnTo>
                    <a:lnTo>
                      <a:pt x="2585" y="207"/>
                    </a:lnTo>
                    <a:lnTo>
                      <a:pt x="2594" y="232"/>
                    </a:lnTo>
                    <a:lnTo>
                      <a:pt x="2610" y="289"/>
                    </a:lnTo>
                    <a:lnTo>
                      <a:pt x="2625" y="359"/>
                    </a:lnTo>
                    <a:lnTo>
                      <a:pt x="2635" y="443"/>
                    </a:lnTo>
                    <a:lnTo>
                      <a:pt x="2645" y="540"/>
                    </a:lnTo>
                    <a:lnTo>
                      <a:pt x="2658" y="772"/>
                    </a:lnTo>
                    <a:lnTo>
                      <a:pt x="2662" y="1056"/>
                    </a:lnTo>
                    <a:lnTo>
                      <a:pt x="2662" y="2345"/>
                    </a:lnTo>
                    <a:lnTo>
                      <a:pt x="2579" y="2352"/>
                    </a:lnTo>
                    <a:lnTo>
                      <a:pt x="2435" y="2377"/>
                    </a:lnTo>
                    <a:lnTo>
                      <a:pt x="2434" y="2377"/>
                    </a:lnTo>
                    <a:lnTo>
                      <a:pt x="2319" y="2414"/>
                    </a:lnTo>
                    <a:lnTo>
                      <a:pt x="2318" y="2415"/>
                    </a:lnTo>
                    <a:lnTo>
                      <a:pt x="2273" y="2439"/>
                    </a:lnTo>
                    <a:lnTo>
                      <a:pt x="2272" y="2439"/>
                    </a:lnTo>
                    <a:lnTo>
                      <a:pt x="2235" y="2466"/>
                    </a:lnTo>
                    <a:lnTo>
                      <a:pt x="2234" y="2468"/>
                    </a:lnTo>
                    <a:lnTo>
                      <a:pt x="2204" y="2498"/>
                    </a:lnTo>
                    <a:lnTo>
                      <a:pt x="2203" y="2499"/>
                    </a:lnTo>
                    <a:lnTo>
                      <a:pt x="2183" y="2532"/>
                    </a:lnTo>
                    <a:lnTo>
                      <a:pt x="2183" y="2535"/>
                    </a:lnTo>
                    <a:lnTo>
                      <a:pt x="2169" y="2572"/>
                    </a:lnTo>
                    <a:lnTo>
                      <a:pt x="2169" y="2575"/>
                    </a:lnTo>
                    <a:lnTo>
                      <a:pt x="2165" y="2615"/>
                    </a:lnTo>
                    <a:lnTo>
                      <a:pt x="2165" y="2617"/>
                    </a:lnTo>
                    <a:lnTo>
                      <a:pt x="2161" y="2657"/>
                    </a:lnTo>
                    <a:lnTo>
                      <a:pt x="2160" y="2660"/>
                    </a:lnTo>
                    <a:lnTo>
                      <a:pt x="2147" y="2697"/>
                    </a:lnTo>
                    <a:lnTo>
                      <a:pt x="2146" y="2699"/>
                    </a:lnTo>
                    <a:lnTo>
                      <a:pt x="2126" y="2731"/>
                    </a:lnTo>
                    <a:lnTo>
                      <a:pt x="2124" y="2734"/>
                    </a:lnTo>
                    <a:lnTo>
                      <a:pt x="2095" y="2762"/>
                    </a:lnTo>
                    <a:lnTo>
                      <a:pt x="2092" y="2765"/>
                    </a:lnTo>
                    <a:lnTo>
                      <a:pt x="2057" y="2790"/>
                    </a:lnTo>
                    <a:lnTo>
                      <a:pt x="2054" y="2792"/>
                    </a:lnTo>
                    <a:lnTo>
                      <a:pt x="2011" y="2814"/>
                    </a:lnTo>
                    <a:lnTo>
                      <a:pt x="2008" y="2815"/>
                    </a:lnTo>
                    <a:lnTo>
                      <a:pt x="1895" y="2851"/>
                    </a:lnTo>
                    <a:lnTo>
                      <a:pt x="1892" y="2852"/>
                    </a:lnTo>
                    <a:lnTo>
                      <a:pt x="1751" y="2876"/>
                    </a:lnTo>
                    <a:lnTo>
                      <a:pt x="1749" y="2876"/>
                    </a:lnTo>
                    <a:lnTo>
                      <a:pt x="1593" y="2889"/>
                    </a:lnTo>
                    <a:lnTo>
                      <a:pt x="1593" y="2668"/>
                    </a:lnTo>
                    <a:lnTo>
                      <a:pt x="1590" y="2684"/>
                    </a:lnTo>
                    <a:lnTo>
                      <a:pt x="1584" y="2699"/>
                    </a:lnTo>
                    <a:lnTo>
                      <a:pt x="1579" y="2706"/>
                    </a:lnTo>
                    <a:lnTo>
                      <a:pt x="1579" y="2708"/>
                    </a:lnTo>
                    <a:lnTo>
                      <a:pt x="1577" y="2714"/>
                    </a:lnTo>
                    <a:lnTo>
                      <a:pt x="1569" y="2728"/>
                    </a:lnTo>
                    <a:lnTo>
                      <a:pt x="1560" y="2741"/>
                    </a:lnTo>
                    <a:lnTo>
                      <a:pt x="1549" y="2755"/>
                    </a:lnTo>
                    <a:lnTo>
                      <a:pt x="1538" y="2767"/>
                    </a:lnTo>
                    <a:lnTo>
                      <a:pt x="1525" y="2780"/>
                    </a:lnTo>
                    <a:lnTo>
                      <a:pt x="1510" y="2792"/>
                    </a:lnTo>
                    <a:lnTo>
                      <a:pt x="1495" y="2803"/>
                    </a:lnTo>
                    <a:lnTo>
                      <a:pt x="1477" y="2814"/>
                    </a:lnTo>
                    <a:lnTo>
                      <a:pt x="1459" y="2824"/>
                    </a:lnTo>
                    <a:lnTo>
                      <a:pt x="1419" y="2844"/>
                    </a:lnTo>
                    <a:lnTo>
                      <a:pt x="1373" y="2862"/>
                    </a:lnTo>
                    <a:lnTo>
                      <a:pt x="1324" y="2878"/>
                    </a:lnTo>
                    <a:lnTo>
                      <a:pt x="1273" y="2892"/>
                    </a:lnTo>
                    <a:lnTo>
                      <a:pt x="1219" y="2904"/>
                    </a:lnTo>
                    <a:lnTo>
                      <a:pt x="1163" y="2914"/>
                    </a:lnTo>
                    <a:lnTo>
                      <a:pt x="1159" y="2914"/>
                    </a:lnTo>
                    <a:lnTo>
                      <a:pt x="1105" y="2916"/>
                    </a:lnTo>
                    <a:lnTo>
                      <a:pt x="1045" y="2916"/>
                    </a:lnTo>
                    <a:lnTo>
                      <a:pt x="983" y="2914"/>
                    </a:lnTo>
                    <a:lnTo>
                      <a:pt x="919" y="2909"/>
                    </a:lnTo>
                    <a:lnTo>
                      <a:pt x="835" y="2899"/>
                    </a:lnTo>
                    <a:lnTo>
                      <a:pt x="752" y="2886"/>
                    </a:lnTo>
                    <a:lnTo>
                      <a:pt x="671" y="2869"/>
                    </a:lnTo>
                    <a:lnTo>
                      <a:pt x="591" y="2849"/>
                    </a:lnTo>
                    <a:lnTo>
                      <a:pt x="514" y="2825"/>
                    </a:lnTo>
                    <a:lnTo>
                      <a:pt x="438" y="2798"/>
                    </a:lnTo>
                    <a:lnTo>
                      <a:pt x="363" y="2766"/>
                    </a:lnTo>
                    <a:lnTo>
                      <a:pt x="290" y="2731"/>
                    </a:lnTo>
                    <a:lnTo>
                      <a:pt x="254" y="2712"/>
                    </a:lnTo>
                    <a:lnTo>
                      <a:pt x="221" y="2691"/>
                    </a:lnTo>
                    <a:lnTo>
                      <a:pt x="191" y="2668"/>
                    </a:lnTo>
                    <a:lnTo>
                      <a:pt x="162" y="2642"/>
                    </a:lnTo>
                    <a:lnTo>
                      <a:pt x="137" y="2615"/>
                    </a:lnTo>
                    <a:lnTo>
                      <a:pt x="112" y="2586"/>
                    </a:lnTo>
                    <a:lnTo>
                      <a:pt x="91" y="2556"/>
                    </a:lnTo>
                    <a:lnTo>
                      <a:pt x="71" y="2522"/>
                    </a:lnTo>
                    <a:lnTo>
                      <a:pt x="62" y="2504"/>
                    </a:lnTo>
                    <a:lnTo>
                      <a:pt x="62" y="2503"/>
                    </a:lnTo>
                    <a:lnTo>
                      <a:pt x="55" y="2487"/>
                    </a:lnTo>
                    <a:lnTo>
                      <a:pt x="40" y="2449"/>
                    </a:lnTo>
                    <a:lnTo>
                      <a:pt x="28" y="2409"/>
                    </a:lnTo>
                    <a:lnTo>
                      <a:pt x="18" y="2368"/>
                    </a:lnTo>
                    <a:lnTo>
                      <a:pt x="4" y="2279"/>
                    </a:lnTo>
                    <a:lnTo>
                      <a:pt x="0" y="2183"/>
                    </a:lnTo>
                    <a:lnTo>
                      <a:pt x="0" y="1977"/>
                    </a:lnTo>
                    <a:lnTo>
                      <a:pt x="3" y="1907"/>
                    </a:lnTo>
                    <a:lnTo>
                      <a:pt x="9" y="1842"/>
                    </a:lnTo>
                    <a:lnTo>
                      <a:pt x="22" y="1784"/>
                    </a:lnTo>
                    <a:lnTo>
                      <a:pt x="38" y="1732"/>
                    </a:lnTo>
                    <a:lnTo>
                      <a:pt x="49" y="1708"/>
                    </a:lnTo>
                    <a:lnTo>
                      <a:pt x="61" y="1687"/>
                    </a:lnTo>
                    <a:lnTo>
                      <a:pt x="62" y="1685"/>
                    </a:lnTo>
                    <a:lnTo>
                      <a:pt x="62" y="1683"/>
                    </a:lnTo>
                    <a:lnTo>
                      <a:pt x="73" y="1667"/>
                    </a:lnTo>
                    <a:lnTo>
                      <a:pt x="88" y="1647"/>
                    </a:lnTo>
                    <a:lnTo>
                      <a:pt x="103" y="1630"/>
                    </a:lnTo>
                    <a:lnTo>
                      <a:pt x="119" y="1614"/>
                    </a:lnTo>
                    <a:lnTo>
                      <a:pt x="138" y="1600"/>
                    </a:lnTo>
                    <a:lnTo>
                      <a:pt x="156" y="1588"/>
                    </a:lnTo>
                    <a:lnTo>
                      <a:pt x="178" y="1576"/>
                    </a:lnTo>
                    <a:lnTo>
                      <a:pt x="201" y="1564"/>
                    </a:lnTo>
                    <a:lnTo>
                      <a:pt x="258" y="1541"/>
                    </a:lnTo>
                    <a:lnTo>
                      <a:pt x="329" y="1519"/>
                    </a:lnTo>
                    <a:lnTo>
                      <a:pt x="410" y="1498"/>
                    </a:lnTo>
                    <a:lnTo>
                      <a:pt x="504" y="1476"/>
                    </a:lnTo>
                    <a:lnTo>
                      <a:pt x="610" y="1457"/>
                    </a:lnTo>
                    <a:lnTo>
                      <a:pt x="859" y="1419"/>
                    </a:lnTo>
                    <a:lnTo>
                      <a:pt x="1137" y="1373"/>
                    </a:lnTo>
                    <a:lnTo>
                      <a:pt x="1159" y="1368"/>
                    </a:lnTo>
                    <a:lnTo>
                      <a:pt x="1341" y="1321"/>
                    </a:lnTo>
                    <a:lnTo>
                      <a:pt x="1415" y="1299"/>
                    </a:lnTo>
                    <a:lnTo>
                      <a:pt x="1470" y="1280"/>
                    </a:lnTo>
                    <a:lnTo>
                      <a:pt x="1491" y="1272"/>
                    </a:lnTo>
                    <a:lnTo>
                      <a:pt x="1506" y="1266"/>
                    </a:lnTo>
                    <a:lnTo>
                      <a:pt x="1517" y="1259"/>
                    </a:lnTo>
                    <a:lnTo>
                      <a:pt x="1521" y="1256"/>
                    </a:lnTo>
                    <a:lnTo>
                      <a:pt x="1524" y="1254"/>
                    </a:lnTo>
                    <a:lnTo>
                      <a:pt x="1528" y="1249"/>
                    </a:lnTo>
                    <a:lnTo>
                      <a:pt x="1532" y="1243"/>
                    </a:lnTo>
                    <a:lnTo>
                      <a:pt x="1536" y="1235"/>
                    </a:lnTo>
                    <a:lnTo>
                      <a:pt x="1539" y="1228"/>
                    </a:lnTo>
                    <a:lnTo>
                      <a:pt x="1545" y="1209"/>
                    </a:lnTo>
                    <a:lnTo>
                      <a:pt x="1550" y="1188"/>
                    </a:lnTo>
                    <a:lnTo>
                      <a:pt x="1553" y="1163"/>
                    </a:lnTo>
                    <a:lnTo>
                      <a:pt x="1556" y="1135"/>
                    </a:lnTo>
                    <a:lnTo>
                      <a:pt x="1558" y="1069"/>
                    </a:lnTo>
                    <a:lnTo>
                      <a:pt x="1556" y="985"/>
                    </a:lnTo>
                    <a:lnTo>
                      <a:pt x="1553" y="950"/>
                    </a:lnTo>
                    <a:lnTo>
                      <a:pt x="1549" y="919"/>
                    </a:lnTo>
                    <a:lnTo>
                      <a:pt x="1544" y="892"/>
                    </a:lnTo>
                    <a:lnTo>
                      <a:pt x="1537" y="870"/>
                    </a:lnTo>
                    <a:lnTo>
                      <a:pt x="1534" y="860"/>
                    </a:lnTo>
                    <a:lnTo>
                      <a:pt x="1530" y="852"/>
                    </a:lnTo>
                    <a:lnTo>
                      <a:pt x="1526" y="844"/>
                    </a:lnTo>
                    <a:lnTo>
                      <a:pt x="1521" y="838"/>
                    </a:lnTo>
                    <a:lnTo>
                      <a:pt x="1516" y="833"/>
                    </a:lnTo>
                    <a:lnTo>
                      <a:pt x="1511" y="828"/>
                    </a:lnTo>
                    <a:lnTo>
                      <a:pt x="1506" y="822"/>
                    </a:lnTo>
                    <a:lnTo>
                      <a:pt x="1500" y="818"/>
                    </a:lnTo>
                    <a:lnTo>
                      <a:pt x="1494" y="814"/>
                    </a:lnTo>
                    <a:lnTo>
                      <a:pt x="1487" y="810"/>
                    </a:lnTo>
                    <a:lnTo>
                      <a:pt x="1480" y="806"/>
                    </a:lnTo>
                    <a:lnTo>
                      <a:pt x="1473" y="803"/>
                    </a:lnTo>
                    <a:lnTo>
                      <a:pt x="1465" y="800"/>
                    </a:lnTo>
                    <a:lnTo>
                      <a:pt x="1458" y="798"/>
                    </a:lnTo>
                    <a:lnTo>
                      <a:pt x="1449" y="796"/>
                    </a:lnTo>
                    <a:lnTo>
                      <a:pt x="1440" y="794"/>
                    </a:lnTo>
                    <a:lnTo>
                      <a:pt x="1431" y="792"/>
                    </a:lnTo>
                    <a:lnTo>
                      <a:pt x="1421" y="792"/>
                    </a:lnTo>
                    <a:lnTo>
                      <a:pt x="1412" y="791"/>
                    </a:lnTo>
                    <a:lnTo>
                      <a:pt x="1402" y="791"/>
                    </a:lnTo>
                    <a:lnTo>
                      <a:pt x="1379" y="791"/>
                    </a:lnTo>
                    <a:lnTo>
                      <a:pt x="1360" y="792"/>
                    </a:lnTo>
                    <a:lnTo>
                      <a:pt x="1351" y="793"/>
                    </a:lnTo>
                    <a:lnTo>
                      <a:pt x="1342" y="794"/>
                    </a:lnTo>
                    <a:lnTo>
                      <a:pt x="1334" y="797"/>
                    </a:lnTo>
                    <a:lnTo>
                      <a:pt x="1327" y="798"/>
                    </a:lnTo>
                    <a:lnTo>
                      <a:pt x="1320" y="800"/>
                    </a:lnTo>
                    <a:lnTo>
                      <a:pt x="1314" y="803"/>
                    </a:lnTo>
                    <a:lnTo>
                      <a:pt x="1308" y="806"/>
                    </a:lnTo>
                    <a:lnTo>
                      <a:pt x="1303" y="809"/>
                    </a:lnTo>
                    <a:lnTo>
                      <a:pt x="1298" y="812"/>
                    </a:lnTo>
                    <a:lnTo>
                      <a:pt x="1294" y="816"/>
                    </a:lnTo>
                    <a:lnTo>
                      <a:pt x="1290" y="819"/>
                    </a:lnTo>
                    <a:lnTo>
                      <a:pt x="1287" y="824"/>
                    </a:lnTo>
                    <a:lnTo>
                      <a:pt x="1284" y="829"/>
                    </a:lnTo>
                    <a:lnTo>
                      <a:pt x="1283" y="835"/>
                    </a:lnTo>
                    <a:lnTo>
                      <a:pt x="1278" y="852"/>
                    </a:lnTo>
                    <a:lnTo>
                      <a:pt x="1274" y="873"/>
                    </a:lnTo>
                    <a:lnTo>
                      <a:pt x="1271" y="900"/>
                    </a:lnTo>
                    <a:lnTo>
                      <a:pt x="1267" y="970"/>
                    </a:lnTo>
                    <a:lnTo>
                      <a:pt x="1266" y="1060"/>
                    </a:lnTo>
                    <a:lnTo>
                      <a:pt x="1266" y="1360"/>
                    </a:lnTo>
                    <a:close/>
                    <a:moveTo>
                      <a:pt x="1558" y="1705"/>
                    </a:moveTo>
                    <a:lnTo>
                      <a:pt x="1509" y="1734"/>
                    </a:lnTo>
                    <a:lnTo>
                      <a:pt x="1465" y="1762"/>
                    </a:lnTo>
                    <a:lnTo>
                      <a:pt x="1426" y="1789"/>
                    </a:lnTo>
                    <a:lnTo>
                      <a:pt x="1393" y="1815"/>
                    </a:lnTo>
                    <a:lnTo>
                      <a:pt x="1364" y="1839"/>
                    </a:lnTo>
                    <a:lnTo>
                      <a:pt x="1340" y="1862"/>
                    </a:lnTo>
                    <a:lnTo>
                      <a:pt x="1330" y="1873"/>
                    </a:lnTo>
                    <a:lnTo>
                      <a:pt x="1323" y="1884"/>
                    </a:lnTo>
                    <a:lnTo>
                      <a:pt x="1315" y="1894"/>
                    </a:lnTo>
                    <a:lnTo>
                      <a:pt x="1309" y="1905"/>
                    </a:lnTo>
                    <a:lnTo>
                      <a:pt x="1299" y="1926"/>
                    </a:lnTo>
                    <a:lnTo>
                      <a:pt x="1290" y="1950"/>
                    </a:lnTo>
                    <a:lnTo>
                      <a:pt x="1282" y="1976"/>
                    </a:lnTo>
                    <a:lnTo>
                      <a:pt x="1277" y="2006"/>
                    </a:lnTo>
                    <a:lnTo>
                      <a:pt x="1272" y="2037"/>
                    </a:lnTo>
                    <a:lnTo>
                      <a:pt x="1269" y="2071"/>
                    </a:lnTo>
                    <a:lnTo>
                      <a:pt x="1266" y="2147"/>
                    </a:lnTo>
                    <a:lnTo>
                      <a:pt x="1268" y="2230"/>
                    </a:lnTo>
                    <a:lnTo>
                      <a:pt x="1271" y="2266"/>
                    </a:lnTo>
                    <a:lnTo>
                      <a:pt x="1274" y="2296"/>
                    </a:lnTo>
                    <a:lnTo>
                      <a:pt x="1279" y="2322"/>
                    </a:lnTo>
                    <a:lnTo>
                      <a:pt x="1283" y="2344"/>
                    </a:lnTo>
                    <a:lnTo>
                      <a:pt x="1286" y="2353"/>
                    </a:lnTo>
                    <a:lnTo>
                      <a:pt x="1290" y="2361"/>
                    </a:lnTo>
                    <a:lnTo>
                      <a:pt x="1293" y="2368"/>
                    </a:lnTo>
                    <a:lnTo>
                      <a:pt x="1297" y="2374"/>
                    </a:lnTo>
                    <a:lnTo>
                      <a:pt x="1301" y="2379"/>
                    </a:lnTo>
                    <a:lnTo>
                      <a:pt x="1306" y="2384"/>
                    </a:lnTo>
                    <a:lnTo>
                      <a:pt x="1311" y="2388"/>
                    </a:lnTo>
                    <a:lnTo>
                      <a:pt x="1317" y="2392"/>
                    </a:lnTo>
                    <a:lnTo>
                      <a:pt x="1323" y="2396"/>
                    </a:lnTo>
                    <a:lnTo>
                      <a:pt x="1328" y="2400"/>
                    </a:lnTo>
                    <a:lnTo>
                      <a:pt x="1336" y="2403"/>
                    </a:lnTo>
                    <a:lnTo>
                      <a:pt x="1343" y="2406"/>
                    </a:lnTo>
                    <a:lnTo>
                      <a:pt x="1351" y="2408"/>
                    </a:lnTo>
                    <a:lnTo>
                      <a:pt x="1360" y="2411"/>
                    </a:lnTo>
                    <a:lnTo>
                      <a:pt x="1369" y="2412"/>
                    </a:lnTo>
                    <a:lnTo>
                      <a:pt x="1378" y="2414"/>
                    </a:lnTo>
                    <a:lnTo>
                      <a:pt x="1398" y="2416"/>
                    </a:lnTo>
                    <a:lnTo>
                      <a:pt x="1420" y="2417"/>
                    </a:lnTo>
                    <a:lnTo>
                      <a:pt x="1442" y="2417"/>
                    </a:lnTo>
                    <a:lnTo>
                      <a:pt x="1460" y="2415"/>
                    </a:lnTo>
                    <a:lnTo>
                      <a:pt x="1478" y="2413"/>
                    </a:lnTo>
                    <a:lnTo>
                      <a:pt x="1486" y="2412"/>
                    </a:lnTo>
                    <a:lnTo>
                      <a:pt x="1494" y="2411"/>
                    </a:lnTo>
                    <a:lnTo>
                      <a:pt x="1500" y="2408"/>
                    </a:lnTo>
                    <a:lnTo>
                      <a:pt x="1506" y="2406"/>
                    </a:lnTo>
                    <a:lnTo>
                      <a:pt x="1512" y="2403"/>
                    </a:lnTo>
                    <a:lnTo>
                      <a:pt x="1517" y="2401"/>
                    </a:lnTo>
                    <a:lnTo>
                      <a:pt x="1522" y="2398"/>
                    </a:lnTo>
                    <a:lnTo>
                      <a:pt x="1527" y="2395"/>
                    </a:lnTo>
                    <a:lnTo>
                      <a:pt x="1531" y="2392"/>
                    </a:lnTo>
                    <a:lnTo>
                      <a:pt x="1534" y="2388"/>
                    </a:lnTo>
                    <a:lnTo>
                      <a:pt x="1537" y="2383"/>
                    </a:lnTo>
                    <a:lnTo>
                      <a:pt x="1540" y="2378"/>
                    </a:lnTo>
                    <a:lnTo>
                      <a:pt x="1543" y="2371"/>
                    </a:lnTo>
                    <a:lnTo>
                      <a:pt x="1545" y="2363"/>
                    </a:lnTo>
                    <a:lnTo>
                      <a:pt x="1548" y="2344"/>
                    </a:lnTo>
                    <a:lnTo>
                      <a:pt x="1552" y="2321"/>
                    </a:lnTo>
                    <a:lnTo>
                      <a:pt x="1556" y="2260"/>
                    </a:lnTo>
                    <a:lnTo>
                      <a:pt x="1558" y="2180"/>
                    </a:lnTo>
                    <a:lnTo>
                      <a:pt x="1558" y="170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3" name="AutoShape 7"/>
              <p:cNvSpPr>
                <a:spLocks noChangeArrowheads="1"/>
              </p:cNvSpPr>
              <p:nvPr/>
            </p:nvSpPr>
            <p:spPr bwMode="auto">
              <a:xfrm>
                <a:off x="2975" y="349"/>
                <a:ext cx="971" cy="794"/>
              </a:xfrm>
              <a:custGeom>
                <a:avLst/>
                <a:gdLst>
                  <a:gd name="T0" fmla="*/ 848 w 3834"/>
                  <a:gd name="T1" fmla="*/ 781 h 3378"/>
                  <a:gd name="T2" fmla="*/ 735 w 3834"/>
                  <a:gd name="T3" fmla="*/ 767 h 3378"/>
                  <a:gd name="T4" fmla="*/ 507 w 3834"/>
                  <a:gd name="T5" fmla="*/ 628 h 3378"/>
                  <a:gd name="T6" fmla="*/ 233 w 3834"/>
                  <a:gd name="T7" fmla="*/ 605 h 3378"/>
                  <a:gd name="T8" fmla="*/ 229 w 3834"/>
                  <a:gd name="T9" fmla="*/ 717 h 3378"/>
                  <a:gd name="T10" fmla="*/ 123 w 3834"/>
                  <a:gd name="T11" fmla="*/ 716 h 3378"/>
                  <a:gd name="T12" fmla="*/ 79 w 3834"/>
                  <a:gd name="T13" fmla="*/ 719 h 3378"/>
                  <a:gd name="T14" fmla="*/ 43 w 3834"/>
                  <a:gd name="T15" fmla="*/ 725 h 3378"/>
                  <a:gd name="T16" fmla="*/ 13 w 3834"/>
                  <a:gd name="T17" fmla="*/ 734 h 3378"/>
                  <a:gd name="T18" fmla="*/ 2 w 3834"/>
                  <a:gd name="T19" fmla="*/ 739 h 3378"/>
                  <a:gd name="T20" fmla="*/ 0 w 3834"/>
                  <a:gd name="T21" fmla="*/ 740 h 3378"/>
                  <a:gd name="T22" fmla="*/ 2 w 3834"/>
                  <a:gd name="T23" fmla="*/ 468 h 3378"/>
                  <a:gd name="T24" fmla="*/ 13 w 3834"/>
                  <a:gd name="T25" fmla="*/ 463 h 3378"/>
                  <a:gd name="T26" fmla="*/ 42 w 3834"/>
                  <a:gd name="T27" fmla="*/ 454 h 3378"/>
                  <a:gd name="T28" fmla="*/ 70 w 3834"/>
                  <a:gd name="T29" fmla="*/ 449 h 3378"/>
                  <a:gd name="T30" fmla="*/ 79 w 3834"/>
                  <a:gd name="T31" fmla="*/ 439 h 3378"/>
                  <a:gd name="T32" fmla="*/ 96 w 3834"/>
                  <a:gd name="T33" fmla="*/ 419 h 3378"/>
                  <a:gd name="T34" fmla="*/ 120 w 3834"/>
                  <a:gd name="T35" fmla="*/ 382 h 3378"/>
                  <a:gd name="T36" fmla="*/ 123 w 3834"/>
                  <a:gd name="T37" fmla="*/ 377 h 3378"/>
                  <a:gd name="T38" fmla="*/ 143 w 3834"/>
                  <a:gd name="T39" fmla="*/ 339 h 3378"/>
                  <a:gd name="T40" fmla="*/ 163 w 3834"/>
                  <a:gd name="T41" fmla="*/ 289 h 3378"/>
                  <a:gd name="T42" fmla="*/ 180 w 3834"/>
                  <a:gd name="T43" fmla="*/ 232 h 3378"/>
                  <a:gd name="T44" fmla="*/ 191 w 3834"/>
                  <a:gd name="T45" fmla="*/ 170 h 3378"/>
                  <a:gd name="T46" fmla="*/ 201 w 3834"/>
                  <a:gd name="T47" fmla="*/ 31 h 3378"/>
                  <a:gd name="T48" fmla="*/ 229 w 3834"/>
                  <a:gd name="T49" fmla="*/ 0 h 3378"/>
                  <a:gd name="T50" fmla="*/ 507 w 3834"/>
                  <a:gd name="T51" fmla="*/ 24 h 3378"/>
                  <a:gd name="T52" fmla="*/ 848 w 3834"/>
                  <a:gd name="T53" fmla="*/ 64 h 3378"/>
                  <a:gd name="T54" fmla="*/ 904 w 3834"/>
                  <a:gd name="T55" fmla="*/ 70 h 3378"/>
                  <a:gd name="T56" fmla="*/ 971 w 3834"/>
                  <a:gd name="T57" fmla="*/ 522 h 3378"/>
                  <a:gd name="T58" fmla="*/ 568 w 3834"/>
                  <a:gd name="T59" fmla="*/ 476 h 3378"/>
                  <a:gd name="T60" fmla="*/ 512 w 3834"/>
                  <a:gd name="T61" fmla="*/ 175 h 3378"/>
                  <a:gd name="T62" fmla="*/ 510 w 3834"/>
                  <a:gd name="T63" fmla="*/ 212 h 3378"/>
                  <a:gd name="T64" fmla="*/ 507 w 3834"/>
                  <a:gd name="T65" fmla="*/ 243 h 3378"/>
                  <a:gd name="T66" fmla="*/ 498 w 3834"/>
                  <a:gd name="T67" fmla="*/ 290 h 3378"/>
                  <a:gd name="T68" fmla="*/ 475 w 3834"/>
                  <a:gd name="T69" fmla="*/ 362 h 3378"/>
                  <a:gd name="T70" fmla="*/ 440 w 3834"/>
                  <a:gd name="T71" fmla="*/ 429 h 3378"/>
                  <a:gd name="T72" fmla="*/ 507 w 3834"/>
                  <a:gd name="T73" fmla="*/ 469 h 3378"/>
                  <a:gd name="T74" fmla="*/ 568 w 3834"/>
                  <a:gd name="T75" fmla="*/ 476 h 33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34"/>
                  <a:gd name="T115" fmla="*/ 0 h 3378"/>
                  <a:gd name="T116" fmla="*/ 3834 w 3834"/>
                  <a:gd name="T117" fmla="*/ 3378 h 33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34" h="3378">
                    <a:moveTo>
                      <a:pt x="3833" y="3377"/>
                    </a:moveTo>
                    <a:lnTo>
                      <a:pt x="3349" y="3322"/>
                    </a:lnTo>
                    <a:lnTo>
                      <a:pt x="2903" y="3265"/>
                    </a:lnTo>
                    <a:lnTo>
                      <a:pt x="2903" y="2785"/>
                    </a:lnTo>
                    <a:lnTo>
                      <a:pt x="2001" y="2671"/>
                    </a:lnTo>
                    <a:lnTo>
                      <a:pt x="921" y="2572"/>
                    </a:lnTo>
                    <a:lnTo>
                      <a:pt x="921" y="3052"/>
                    </a:lnTo>
                    <a:lnTo>
                      <a:pt x="904" y="3051"/>
                    </a:lnTo>
                    <a:lnTo>
                      <a:pt x="484" y="3046"/>
                    </a:lnTo>
                    <a:lnTo>
                      <a:pt x="483" y="3046"/>
                    </a:lnTo>
                    <a:lnTo>
                      <a:pt x="312" y="3060"/>
                    </a:lnTo>
                    <a:lnTo>
                      <a:pt x="168" y="3085"/>
                    </a:lnTo>
                    <a:lnTo>
                      <a:pt x="167" y="3085"/>
                    </a:lnTo>
                    <a:lnTo>
                      <a:pt x="52" y="3122"/>
                    </a:lnTo>
                    <a:lnTo>
                      <a:pt x="6" y="3146"/>
                    </a:lnTo>
                    <a:lnTo>
                      <a:pt x="0" y="3150"/>
                    </a:lnTo>
                    <a:lnTo>
                      <a:pt x="0" y="1997"/>
                    </a:lnTo>
                    <a:lnTo>
                      <a:pt x="6" y="1993"/>
                    </a:lnTo>
                    <a:lnTo>
                      <a:pt x="52" y="1969"/>
                    </a:lnTo>
                    <a:lnTo>
                      <a:pt x="167" y="1932"/>
                    </a:lnTo>
                    <a:lnTo>
                      <a:pt x="168" y="1931"/>
                    </a:lnTo>
                    <a:lnTo>
                      <a:pt x="277" y="1912"/>
                    </a:lnTo>
                    <a:lnTo>
                      <a:pt x="312" y="1869"/>
                    </a:lnTo>
                    <a:lnTo>
                      <a:pt x="312" y="1867"/>
                    </a:lnTo>
                    <a:lnTo>
                      <a:pt x="329" y="1850"/>
                    </a:lnTo>
                    <a:lnTo>
                      <a:pt x="380" y="1784"/>
                    </a:lnTo>
                    <a:lnTo>
                      <a:pt x="429" y="1709"/>
                    </a:lnTo>
                    <a:lnTo>
                      <a:pt x="475" y="1626"/>
                    </a:lnTo>
                    <a:lnTo>
                      <a:pt x="484" y="1607"/>
                    </a:lnTo>
                    <a:lnTo>
                      <a:pt x="484" y="1606"/>
                    </a:lnTo>
                    <a:lnTo>
                      <a:pt x="520" y="1538"/>
                    </a:lnTo>
                    <a:lnTo>
                      <a:pt x="563" y="1443"/>
                    </a:lnTo>
                    <a:lnTo>
                      <a:pt x="604" y="1339"/>
                    </a:lnTo>
                    <a:lnTo>
                      <a:pt x="643" y="1228"/>
                    </a:lnTo>
                    <a:lnTo>
                      <a:pt x="678" y="1110"/>
                    </a:lnTo>
                    <a:lnTo>
                      <a:pt x="709" y="986"/>
                    </a:lnTo>
                    <a:lnTo>
                      <a:pt x="735" y="856"/>
                    </a:lnTo>
                    <a:lnTo>
                      <a:pt x="756" y="722"/>
                    </a:lnTo>
                    <a:lnTo>
                      <a:pt x="785" y="437"/>
                    </a:lnTo>
                    <a:lnTo>
                      <a:pt x="794" y="131"/>
                    </a:lnTo>
                    <a:lnTo>
                      <a:pt x="794" y="0"/>
                    </a:lnTo>
                    <a:lnTo>
                      <a:pt x="904" y="1"/>
                    </a:lnTo>
                    <a:lnTo>
                      <a:pt x="2000" y="103"/>
                    </a:lnTo>
                    <a:lnTo>
                      <a:pt x="2001" y="103"/>
                    </a:lnTo>
                    <a:lnTo>
                      <a:pt x="3349" y="272"/>
                    </a:lnTo>
                    <a:lnTo>
                      <a:pt x="3570" y="298"/>
                    </a:lnTo>
                    <a:lnTo>
                      <a:pt x="3570" y="2190"/>
                    </a:lnTo>
                    <a:lnTo>
                      <a:pt x="3833" y="2220"/>
                    </a:lnTo>
                    <a:lnTo>
                      <a:pt x="3833" y="3377"/>
                    </a:lnTo>
                    <a:close/>
                    <a:moveTo>
                      <a:pt x="2241" y="2025"/>
                    </a:moveTo>
                    <a:lnTo>
                      <a:pt x="2241" y="771"/>
                    </a:lnTo>
                    <a:lnTo>
                      <a:pt x="2021" y="743"/>
                    </a:lnTo>
                    <a:lnTo>
                      <a:pt x="2021" y="731"/>
                    </a:lnTo>
                    <a:lnTo>
                      <a:pt x="2015" y="903"/>
                    </a:lnTo>
                    <a:lnTo>
                      <a:pt x="2001" y="1031"/>
                    </a:lnTo>
                    <a:lnTo>
                      <a:pt x="2001" y="1032"/>
                    </a:lnTo>
                    <a:lnTo>
                      <a:pt x="1997" y="1071"/>
                    </a:lnTo>
                    <a:lnTo>
                      <a:pt x="1968" y="1232"/>
                    </a:lnTo>
                    <a:lnTo>
                      <a:pt x="1928" y="1389"/>
                    </a:lnTo>
                    <a:lnTo>
                      <a:pt x="1876" y="1541"/>
                    </a:lnTo>
                    <a:lnTo>
                      <a:pt x="1812" y="1687"/>
                    </a:lnTo>
                    <a:lnTo>
                      <a:pt x="1736" y="1827"/>
                    </a:lnTo>
                    <a:lnTo>
                      <a:pt x="1650" y="1962"/>
                    </a:lnTo>
                    <a:lnTo>
                      <a:pt x="2001" y="1995"/>
                    </a:lnTo>
                    <a:lnTo>
                      <a:pt x="2241" y="202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4" name="AutoShape 8"/>
              <p:cNvSpPr>
                <a:spLocks noChangeArrowheads="1"/>
              </p:cNvSpPr>
              <p:nvPr/>
            </p:nvSpPr>
            <p:spPr bwMode="auto">
              <a:xfrm>
                <a:off x="3817" y="413"/>
                <a:ext cx="776" cy="669"/>
              </a:xfrm>
              <a:custGeom>
                <a:avLst/>
                <a:gdLst>
                  <a:gd name="T0" fmla="*/ 345 w 3061"/>
                  <a:gd name="T1" fmla="*/ 264 h 2843"/>
                  <a:gd name="T2" fmla="*/ 368 w 3061"/>
                  <a:gd name="T3" fmla="*/ 264 h 2843"/>
                  <a:gd name="T4" fmla="*/ 386 w 3061"/>
                  <a:gd name="T5" fmla="*/ 259 h 2843"/>
                  <a:gd name="T6" fmla="*/ 391 w 3061"/>
                  <a:gd name="T7" fmla="*/ 256 h 2843"/>
                  <a:gd name="T8" fmla="*/ 402 w 3061"/>
                  <a:gd name="T9" fmla="*/ 246 h 2843"/>
                  <a:gd name="T10" fmla="*/ 408 w 3061"/>
                  <a:gd name="T11" fmla="*/ 231 h 2843"/>
                  <a:gd name="T12" fmla="*/ 409 w 3061"/>
                  <a:gd name="T13" fmla="*/ 120 h 2843"/>
                  <a:gd name="T14" fmla="*/ 414 w 3061"/>
                  <a:gd name="T15" fmla="*/ 84 h 2843"/>
                  <a:gd name="T16" fmla="*/ 421 w 3061"/>
                  <a:gd name="T17" fmla="*/ 68 h 2843"/>
                  <a:gd name="T18" fmla="*/ 431 w 3061"/>
                  <a:gd name="T19" fmla="*/ 56 h 2843"/>
                  <a:gd name="T20" fmla="*/ 444 w 3061"/>
                  <a:gd name="T21" fmla="*/ 48 h 2843"/>
                  <a:gd name="T22" fmla="*/ 773 w 3061"/>
                  <a:gd name="T23" fmla="*/ 65 h 2843"/>
                  <a:gd name="T24" fmla="*/ 773 w 3061"/>
                  <a:gd name="T25" fmla="*/ 65 h 2843"/>
                  <a:gd name="T26" fmla="*/ 759 w 3061"/>
                  <a:gd name="T27" fmla="*/ 85 h 2843"/>
                  <a:gd name="T28" fmla="*/ 744 w 3061"/>
                  <a:gd name="T29" fmla="*/ 119 h 2843"/>
                  <a:gd name="T30" fmla="*/ 739 w 3061"/>
                  <a:gd name="T31" fmla="*/ 156 h 2843"/>
                  <a:gd name="T32" fmla="*/ 738 w 3061"/>
                  <a:gd name="T33" fmla="*/ 250 h 2843"/>
                  <a:gd name="T34" fmla="*/ 733 w 3061"/>
                  <a:gd name="T35" fmla="*/ 265 h 2843"/>
                  <a:gd name="T36" fmla="*/ 724 w 3061"/>
                  <a:gd name="T37" fmla="*/ 280 h 2843"/>
                  <a:gd name="T38" fmla="*/ 710 w 3061"/>
                  <a:gd name="T39" fmla="*/ 292 h 2843"/>
                  <a:gd name="T40" fmla="*/ 692 w 3061"/>
                  <a:gd name="T41" fmla="*/ 303 h 2843"/>
                  <a:gd name="T42" fmla="*/ 669 w 3061"/>
                  <a:gd name="T43" fmla="*/ 312 h 2843"/>
                  <a:gd name="T44" fmla="*/ 637 w 3061"/>
                  <a:gd name="T45" fmla="*/ 323 h 2843"/>
                  <a:gd name="T46" fmla="*/ 561 w 3061"/>
                  <a:gd name="T47" fmla="*/ 340 h 2843"/>
                  <a:gd name="T48" fmla="*/ 524 w 3061"/>
                  <a:gd name="T49" fmla="*/ 344 h 2843"/>
                  <a:gd name="T50" fmla="*/ 488 w 3061"/>
                  <a:gd name="T51" fmla="*/ 344 h 2843"/>
                  <a:gd name="T52" fmla="*/ 478 w 3061"/>
                  <a:gd name="T53" fmla="*/ 342 h 2843"/>
                  <a:gd name="T54" fmla="*/ 488 w 3061"/>
                  <a:gd name="T55" fmla="*/ 339 h 2843"/>
                  <a:gd name="T56" fmla="*/ 502 w 3061"/>
                  <a:gd name="T57" fmla="*/ 339 h 2843"/>
                  <a:gd name="T58" fmla="*/ 536 w 3061"/>
                  <a:gd name="T59" fmla="*/ 342 h 2843"/>
                  <a:gd name="T60" fmla="*/ 611 w 3061"/>
                  <a:gd name="T61" fmla="*/ 360 h 2843"/>
                  <a:gd name="T62" fmla="*/ 660 w 3061"/>
                  <a:gd name="T63" fmla="*/ 378 h 2843"/>
                  <a:gd name="T64" fmla="*/ 698 w 3061"/>
                  <a:gd name="T65" fmla="*/ 400 h 2843"/>
                  <a:gd name="T66" fmla="*/ 724 w 3061"/>
                  <a:gd name="T67" fmla="*/ 424 h 2843"/>
                  <a:gd name="T68" fmla="*/ 738 w 3061"/>
                  <a:gd name="T69" fmla="*/ 450 h 2843"/>
                  <a:gd name="T70" fmla="*/ 740 w 3061"/>
                  <a:gd name="T71" fmla="*/ 573 h 2843"/>
                  <a:gd name="T72" fmla="*/ 745 w 3061"/>
                  <a:gd name="T73" fmla="*/ 611 h 2843"/>
                  <a:gd name="T74" fmla="*/ 760 w 3061"/>
                  <a:gd name="T75" fmla="*/ 647 h 2843"/>
                  <a:gd name="T76" fmla="*/ 773 w 3061"/>
                  <a:gd name="T77" fmla="*/ 666 h 2843"/>
                  <a:gd name="T78" fmla="*/ 773 w 3061"/>
                  <a:gd name="T79" fmla="*/ 669 h 2843"/>
                  <a:gd name="T80" fmla="*/ 434 w 3061"/>
                  <a:gd name="T81" fmla="*/ 631 h 2843"/>
                  <a:gd name="T82" fmla="*/ 417 w 3061"/>
                  <a:gd name="T83" fmla="*/ 601 h 2843"/>
                  <a:gd name="T84" fmla="*/ 410 w 3061"/>
                  <a:gd name="T85" fmla="*/ 569 h 2843"/>
                  <a:gd name="T86" fmla="*/ 409 w 3061"/>
                  <a:gd name="T87" fmla="*/ 433 h 2843"/>
                  <a:gd name="T88" fmla="*/ 403 w 3061"/>
                  <a:gd name="T89" fmla="*/ 418 h 2843"/>
                  <a:gd name="T90" fmla="*/ 392 w 3061"/>
                  <a:gd name="T91" fmla="*/ 406 h 2843"/>
                  <a:gd name="T92" fmla="*/ 386 w 3061"/>
                  <a:gd name="T93" fmla="*/ 402 h 2843"/>
                  <a:gd name="T94" fmla="*/ 369 w 3061"/>
                  <a:gd name="T95" fmla="*/ 394 h 2843"/>
                  <a:gd name="T96" fmla="*/ 345 w 3061"/>
                  <a:gd name="T97" fmla="*/ 389 h 2843"/>
                  <a:gd name="T98" fmla="*/ 8 w 3061"/>
                  <a:gd name="T99" fmla="*/ 605 h 2843"/>
                  <a:gd name="T100" fmla="*/ 0 w 3061"/>
                  <a:gd name="T101" fmla="*/ 0 h 2843"/>
                  <a:gd name="T102" fmla="*/ 336 w 3061"/>
                  <a:gd name="T103" fmla="*/ 36 h 28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61"/>
                  <a:gd name="T157" fmla="*/ 0 h 2843"/>
                  <a:gd name="T158" fmla="*/ 3061 w 3061"/>
                  <a:gd name="T159" fmla="*/ 2843 h 28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61" h="2843">
                    <a:moveTo>
                      <a:pt x="1326" y="151"/>
                    </a:moveTo>
                    <a:lnTo>
                      <a:pt x="1326" y="1120"/>
                    </a:lnTo>
                    <a:lnTo>
                      <a:pt x="1361" y="1123"/>
                    </a:lnTo>
                    <a:lnTo>
                      <a:pt x="1394" y="1125"/>
                    </a:lnTo>
                    <a:lnTo>
                      <a:pt x="1424" y="1124"/>
                    </a:lnTo>
                    <a:lnTo>
                      <a:pt x="1452" y="1121"/>
                    </a:lnTo>
                    <a:lnTo>
                      <a:pt x="1478" y="1116"/>
                    </a:lnTo>
                    <a:lnTo>
                      <a:pt x="1502" y="1110"/>
                    </a:lnTo>
                    <a:lnTo>
                      <a:pt x="1522" y="1101"/>
                    </a:lnTo>
                    <a:lnTo>
                      <a:pt x="1523" y="1101"/>
                    </a:lnTo>
                    <a:lnTo>
                      <a:pt x="1542" y="1090"/>
                    </a:lnTo>
                    <a:lnTo>
                      <a:pt x="1559" y="1077"/>
                    </a:lnTo>
                    <a:lnTo>
                      <a:pt x="1574" y="1062"/>
                    </a:lnTo>
                    <a:lnTo>
                      <a:pt x="1586" y="1045"/>
                    </a:lnTo>
                    <a:lnTo>
                      <a:pt x="1596" y="1027"/>
                    </a:lnTo>
                    <a:lnTo>
                      <a:pt x="1605" y="1006"/>
                    </a:lnTo>
                    <a:lnTo>
                      <a:pt x="1610" y="983"/>
                    </a:lnTo>
                    <a:lnTo>
                      <a:pt x="1614" y="959"/>
                    </a:lnTo>
                    <a:lnTo>
                      <a:pt x="1615" y="933"/>
                    </a:lnTo>
                    <a:lnTo>
                      <a:pt x="1615" y="511"/>
                    </a:lnTo>
                    <a:lnTo>
                      <a:pt x="1618" y="445"/>
                    </a:lnTo>
                    <a:lnTo>
                      <a:pt x="1625" y="385"/>
                    </a:lnTo>
                    <a:lnTo>
                      <a:pt x="1632" y="359"/>
                    </a:lnTo>
                    <a:lnTo>
                      <a:pt x="1640" y="334"/>
                    </a:lnTo>
                    <a:lnTo>
                      <a:pt x="1649" y="311"/>
                    </a:lnTo>
                    <a:lnTo>
                      <a:pt x="1660" y="290"/>
                    </a:lnTo>
                    <a:lnTo>
                      <a:pt x="1671" y="271"/>
                    </a:lnTo>
                    <a:lnTo>
                      <a:pt x="1684" y="254"/>
                    </a:lnTo>
                    <a:lnTo>
                      <a:pt x="1699" y="238"/>
                    </a:lnTo>
                    <a:lnTo>
                      <a:pt x="1715" y="225"/>
                    </a:lnTo>
                    <a:lnTo>
                      <a:pt x="1732" y="214"/>
                    </a:lnTo>
                    <a:lnTo>
                      <a:pt x="1750" y="204"/>
                    </a:lnTo>
                    <a:lnTo>
                      <a:pt x="1771" y="197"/>
                    </a:lnTo>
                    <a:lnTo>
                      <a:pt x="1792" y="191"/>
                    </a:lnTo>
                    <a:lnTo>
                      <a:pt x="3050" y="275"/>
                    </a:lnTo>
                    <a:lnTo>
                      <a:pt x="3052" y="275"/>
                    </a:lnTo>
                    <a:lnTo>
                      <a:pt x="3050" y="277"/>
                    </a:lnTo>
                    <a:lnTo>
                      <a:pt x="3050" y="278"/>
                    </a:lnTo>
                    <a:lnTo>
                      <a:pt x="3020" y="317"/>
                    </a:lnTo>
                    <a:lnTo>
                      <a:pt x="2993" y="361"/>
                    </a:lnTo>
                    <a:lnTo>
                      <a:pt x="2969" y="408"/>
                    </a:lnTo>
                    <a:lnTo>
                      <a:pt x="2950" y="455"/>
                    </a:lnTo>
                    <a:lnTo>
                      <a:pt x="2935" y="505"/>
                    </a:lnTo>
                    <a:lnTo>
                      <a:pt x="2924" y="556"/>
                    </a:lnTo>
                    <a:lnTo>
                      <a:pt x="2917" y="610"/>
                    </a:lnTo>
                    <a:lnTo>
                      <a:pt x="2916" y="665"/>
                    </a:lnTo>
                    <a:lnTo>
                      <a:pt x="2915" y="1012"/>
                    </a:lnTo>
                    <a:lnTo>
                      <a:pt x="2915" y="1037"/>
                    </a:lnTo>
                    <a:lnTo>
                      <a:pt x="2912" y="1062"/>
                    </a:lnTo>
                    <a:lnTo>
                      <a:pt x="2907" y="1084"/>
                    </a:lnTo>
                    <a:lnTo>
                      <a:pt x="2900" y="1107"/>
                    </a:lnTo>
                    <a:lnTo>
                      <a:pt x="2892" y="1128"/>
                    </a:lnTo>
                    <a:lnTo>
                      <a:pt x="2881" y="1149"/>
                    </a:lnTo>
                    <a:lnTo>
                      <a:pt x="2869" y="1170"/>
                    </a:lnTo>
                    <a:lnTo>
                      <a:pt x="2855" y="1189"/>
                    </a:lnTo>
                    <a:lnTo>
                      <a:pt x="2838" y="1207"/>
                    </a:lnTo>
                    <a:lnTo>
                      <a:pt x="2820" y="1225"/>
                    </a:lnTo>
                    <a:lnTo>
                      <a:pt x="2800" y="1242"/>
                    </a:lnTo>
                    <a:lnTo>
                      <a:pt x="2779" y="1257"/>
                    </a:lnTo>
                    <a:lnTo>
                      <a:pt x="2754" y="1272"/>
                    </a:lnTo>
                    <a:lnTo>
                      <a:pt x="2729" y="1286"/>
                    </a:lnTo>
                    <a:lnTo>
                      <a:pt x="2701" y="1300"/>
                    </a:lnTo>
                    <a:lnTo>
                      <a:pt x="2672" y="1312"/>
                    </a:lnTo>
                    <a:lnTo>
                      <a:pt x="2640" y="1327"/>
                    </a:lnTo>
                    <a:lnTo>
                      <a:pt x="2602" y="1342"/>
                    </a:lnTo>
                    <a:lnTo>
                      <a:pt x="2559" y="1356"/>
                    </a:lnTo>
                    <a:lnTo>
                      <a:pt x="2511" y="1372"/>
                    </a:lnTo>
                    <a:lnTo>
                      <a:pt x="2397" y="1402"/>
                    </a:lnTo>
                    <a:lnTo>
                      <a:pt x="2261" y="1434"/>
                    </a:lnTo>
                    <a:lnTo>
                      <a:pt x="2213" y="1445"/>
                    </a:lnTo>
                    <a:lnTo>
                      <a:pt x="2164" y="1453"/>
                    </a:lnTo>
                    <a:lnTo>
                      <a:pt x="2116" y="1459"/>
                    </a:lnTo>
                    <a:lnTo>
                      <a:pt x="2068" y="1463"/>
                    </a:lnTo>
                    <a:lnTo>
                      <a:pt x="2021" y="1465"/>
                    </a:lnTo>
                    <a:lnTo>
                      <a:pt x="1974" y="1465"/>
                    </a:lnTo>
                    <a:lnTo>
                      <a:pt x="1926" y="1463"/>
                    </a:lnTo>
                    <a:lnTo>
                      <a:pt x="1878" y="1459"/>
                    </a:lnTo>
                    <a:lnTo>
                      <a:pt x="1882" y="1457"/>
                    </a:lnTo>
                    <a:lnTo>
                      <a:pt x="1887" y="1454"/>
                    </a:lnTo>
                    <a:lnTo>
                      <a:pt x="1898" y="1449"/>
                    </a:lnTo>
                    <a:lnTo>
                      <a:pt x="1911" y="1445"/>
                    </a:lnTo>
                    <a:lnTo>
                      <a:pt x="1926" y="1442"/>
                    </a:lnTo>
                    <a:lnTo>
                      <a:pt x="1943" y="1440"/>
                    </a:lnTo>
                    <a:lnTo>
                      <a:pt x="1961" y="1439"/>
                    </a:lnTo>
                    <a:lnTo>
                      <a:pt x="1982" y="1439"/>
                    </a:lnTo>
                    <a:lnTo>
                      <a:pt x="2004" y="1441"/>
                    </a:lnTo>
                    <a:lnTo>
                      <a:pt x="2055" y="1445"/>
                    </a:lnTo>
                    <a:lnTo>
                      <a:pt x="2113" y="1455"/>
                    </a:lnTo>
                    <a:lnTo>
                      <a:pt x="2180" y="1467"/>
                    </a:lnTo>
                    <a:lnTo>
                      <a:pt x="2254" y="1483"/>
                    </a:lnTo>
                    <a:lnTo>
                      <a:pt x="2410" y="1529"/>
                    </a:lnTo>
                    <a:lnTo>
                      <a:pt x="2480" y="1555"/>
                    </a:lnTo>
                    <a:lnTo>
                      <a:pt x="2546" y="1581"/>
                    </a:lnTo>
                    <a:lnTo>
                      <a:pt x="2605" y="1608"/>
                    </a:lnTo>
                    <a:lnTo>
                      <a:pt x="2660" y="1637"/>
                    </a:lnTo>
                    <a:lnTo>
                      <a:pt x="2710" y="1667"/>
                    </a:lnTo>
                    <a:lnTo>
                      <a:pt x="2753" y="1698"/>
                    </a:lnTo>
                    <a:lnTo>
                      <a:pt x="2793" y="1731"/>
                    </a:lnTo>
                    <a:lnTo>
                      <a:pt x="2827" y="1765"/>
                    </a:lnTo>
                    <a:lnTo>
                      <a:pt x="2855" y="1800"/>
                    </a:lnTo>
                    <a:lnTo>
                      <a:pt x="2878" y="1837"/>
                    </a:lnTo>
                    <a:lnTo>
                      <a:pt x="2897" y="1875"/>
                    </a:lnTo>
                    <a:lnTo>
                      <a:pt x="2910" y="1914"/>
                    </a:lnTo>
                    <a:lnTo>
                      <a:pt x="2917" y="1954"/>
                    </a:lnTo>
                    <a:lnTo>
                      <a:pt x="2920" y="1996"/>
                    </a:lnTo>
                    <a:lnTo>
                      <a:pt x="2920" y="2433"/>
                    </a:lnTo>
                    <a:lnTo>
                      <a:pt x="2922" y="2490"/>
                    </a:lnTo>
                    <a:lnTo>
                      <a:pt x="2929" y="2544"/>
                    </a:lnTo>
                    <a:lnTo>
                      <a:pt x="2940" y="2597"/>
                    </a:lnTo>
                    <a:lnTo>
                      <a:pt x="2955" y="2649"/>
                    </a:lnTo>
                    <a:lnTo>
                      <a:pt x="2975" y="2700"/>
                    </a:lnTo>
                    <a:lnTo>
                      <a:pt x="2999" y="2749"/>
                    </a:lnTo>
                    <a:lnTo>
                      <a:pt x="3028" y="2797"/>
                    </a:lnTo>
                    <a:lnTo>
                      <a:pt x="3050" y="2829"/>
                    </a:lnTo>
                    <a:lnTo>
                      <a:pt x="3060" y="2842"/>
                    </a:lnTo>
                    <a:lnTo>
                      <a:pt x="3050" y="2842"/>
                    </a:lnTo>
                    <a:lnTo>
                      <a:pt x="1786" y="2759"/>
                    </a:lnTo>
                    <a:lnTo>
                      <a:pt x="1747" y="2721"/>
                    </a:lnTo>
                    <a:lnTo>
                      <a:pt x="1713" y="2682"/>
                    </a:lnTo>
                    <a:lnTo>
                      <a:pt x="1685" y="2641"/>
                    </a:lnTo>
                    <a:lnTo>
                      <a:pt x="1661" y="2599"/>
                    </a:lnTo>
                    <a:lnTo>
                      <a:pt x="1643" y="2556"/>
                    </a:lnTo>
                    <a:lnTo>
                      <a:pt x="1630" y="2511"/>
                    </a:lnTo>
                    <a:lnTo>
                      <a:pt x="1622" y="2464"/>
                    </a:lnTo>
                    <a:lnTo>
                      <a:pt x="1619" y="2417"/>
                    </a:lnTo>
                    <a:lnTo>
                      <a:pt x="1619" y="1891"/>
                    </a:lnTo>
                    <a:lnTo>
                      <a:pt x="1619" y="1865"/>
                    </a:lnTo>
                    <a:lnTo>
                      <a:pt x="1615" y="1841"/>
                    </a:lnTo>
                    <a:lnTo>
                      <a:pt x="1609" y="1817"/>
                    </a:lnTo>
                    <a:lnTo>
                      <a:pt x="1601" y="1796"/>
                    </a:lnTo>
                    <a:lnTo>
                      <a:pt x="1590" y="1775"/>
                    </a:lnTo>
                    <a:lnTo>
                      <a:pt x="1578" y="1757"/>
                    </a:lnTo>
                    <a:lnTo>
                      <a:pt x="1563" y="1741"/>
                    </a:lnTo>
                    <a:lnTo>
                      <a:pt x="1545" y="1725"/>
                    </a:lnTo>
                    <a:lnTo>
                      <a:pt x="1526" y="1711"/>
                    </a:lnTo>
                    <a:lnTo>
                      <a:pt x="1522" y="1709"/>
                    </a:lnTo>
                    <a:lnTo>
                      <a:pt x="1504" y="1698"/>
                    </a:lnTo>
                    <a:lnTo>
                      <a:pt x="1480" y="1686"/>
                    </a:lnTo>
                    <a:lnTo>
                      <a:pt x="1454" y="1675"/>
                    </a:lnTo>
                    <a:lnTo>
                      <a:pt x="1426" y="1666"/>
                    </a:lnTo>
                    <a:lnTo>
                      <a:pt x="1395" y="1658"/>
                    </a:lnTo>
                    <a:lnTo>
                      <a:pt x="1362" y="1652"/>
                    </a:lnTo>
                    <a:lnTo>
                      <a:pt x="1326" y="1647"/>
                    </a:lnTo>
                    <a:lnTo>
                      <a:pt x="1326" y="2719"/>
                    </a:lnTo>
                    <a:lnTo>
                      <a:pt x="31" y="2571"/>
                    </a:lnTo>
                    <a:lnTo>
                      <a:pt x="0" y="2567"/>
                    </a:lnTo>
                    <a:lnTo>
                      <a:pt x="0" y="0"/>
                    </a:lnTo>
                    <a:lnTo>
                      <a:pt x="31" y="3"/>
                    </a:lnTo>
                    <a:lnTo>
                      <a:pt x="1326" y="151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5" name="AutoShape 9"/>
              <p:cNvSpPr>
                <a:spLocks noChangeArrowheads="1"/>
              </p:cNvSpPr>
              <p:nvPr/>
            </p:nvSpPr>
            <p:spPr bwMode="auto">
              <a:xfrm>
                <a:off x="4480" y="414"/>
                <a:ext cx="803" cy="669"/>
              </a:xfrm>
              <a:custGeom>
                <a:avLst/>
                <a:gdLst>
                  <a:gd name="T0" fmla="*/ 803 w 3166"/>
                  <a:gd name="T1" fmla="*/ 604 h 2845"/>
                  <a:gd name="T2" fmla="*/ 648 w 3166"/>
                  <a:gd name="T3" fmla="*/ 639 h 2845"/>
                  <a:gd name="T4" fmla="*/ 648 w 3166"/>
                  <a:gd name="T5" fmla="*/ 639 h 2845"/>
                  <a:gd name="T6" fmla="*/ 507 w 3166"/>
                  <a:gd name="T7" fmla="*/ 656 h 2845"/>
                  <a:gd name="T8" fmla="*/ 507 w 3166"/>
                  <a:gd name="T9" fmla="*/ 340 h 2845"/>
                  <a:gd name="T10" fmla="*/ 479 w 3166"/>
                  <a:gd name="T11" fmla="*/ 387 h 2845"/>
                  <a:gd name="T12" fmla="*/ 479 w 3166"/>
                  <a:gd name="T13" fmla="*/ 388 h 2845"/>
                  <a:gd name="T14" fmla="*/ 309 w 3166"/>
                  <a:gd name="T15" fmla="*/ 668 h 2845"/>
                  <a:gd name="T16" fmla="*/ 299 w 3166"/>
                  <a:gd name="T17" fmla="*/ 669 h 2845"/>
                  <a:gd name="T18" fmla="*/ 299 w 3166"/>
                  <a:gd name="T19" fmla="*/ 669 h 2845"/>
                  <a:gd name="T20" fmla="*/ 110 w 3166"/>
                  <a:gd name="T21" fmla="*/ 668 h 2845"/>
                  <a:gd name="T22" fmla="*/ 110 w 3166"/>
                  <a:gd name="T23" fmla="*/ 668 h 2845"/>
                  <a:gd name="T24" fmla="*/ 0 w 3166"/>
                  <a:gd name="T25" fmla="*/ 661 h 2845"/>
                  <a:gd name="T26" fmla="*/ 0 w 3166"/>
                  <a:gd name="T27" fmla="*/ 57 h 2845"/>
                  <a:gd name="T28" fmla="*/ 110 w 3166"/>
                  <a:gd name="T29" fmla="*/ 64 h 2845"/>
                  <a:gd name="T30" fmla="*/ 110 w 3166"/>
                  <a:gd name="T31" fmla="*/ 64 h 2845"/>
                  <a:gd name="T32" fmla="*/ 299 w 3166"/>
                  <a:gd name="T33" fmla="*/ 65 h 2845"/>
                  <a:gd name="T34" fmla="*/ 299 w 3166"/>
                  <a:gd name="T35" fmla="*/ 65 h 2845"/>
                  <a:gd name="T36" fmla="*/ 301 w 3166"/>
                  <a:gd name="T37" fmla="*/ 65 h 2845"/>
                  <a:gd name="T38" fmla="*/ 301 w 3166"/>
                  <a:gd name="T39" fmla="*/ 379 h 2845"/>
                  <a:gd name="T40" fmla="*/ 479 w 3166"/>
                  <a:gd name="T41" fmla="*/ 82 h 2845"/>
                  <a:gd name="T42" fmla="*/ 479 w 3166"/>
                  <a:gd name="T43" fmla="*/ 82 h 2845"/>
                  <a:gd name="T44" fmla="*/ 495 w 3166"/>
                  <a:gd name="T45" fmla="*/ 54 h 2845"/>
                  <a:gd name="T46" fmla="*/ 648 w 3166"/>
                  <a:gd name="T47" fmla="*/ 35 h 2845"/>
                  <a:gd name="T48" fmla="*/ 648 w 3166"/>
                  <a:gd name="T49" fmla="*/ 35 h 2845"/>
                  <a:gd name="T50" fmla="*/ 803 w 3166"/>
                  <a:gd name="T51" fmla="*/ 0 h 2845"/>
                  <a:gd name="T52" fmla="*/ 803 w 3166"/>
                  <a:gd name="T53" fmla="*/ 604 h 28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6"/>
                  <a:gd name="T82" fmla="*/ 0 h 2845"/>
                  <a:gd name="T83" fmla="*/ 3166 w 3166"/>
                  <a:gd name="T84" fmla="*/ 2845 h 28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6" h="2845">
                    <a:moveTo>
                      <a:pt x="3165" y="2568"/>
                    </a:moveTo>
                    <a:lnTo>
                      <a:pt x="2556" y="2716"/>
                    </a:lnTo>
                    <a:lnTo>
                      <a:pt x="1998" y="2791"/>
                    </a:lnTo>
                    <a:lnTo>
                      <a:pt x="1998" y="1445"/>
                    </a:lnTo>
                    <a:lnTo>
                      <a:pt x="1889" y="1647"/>
                    </a:lnTo>
                    <a:lnTo>
                      <a:pt x="1889" y="1648"/>
                    </a:lnTo>
                    <a:lnTo>
                      <a:pt x="1218" y="2842"/>
                    </a:lnTo>
                    <a:lnTo>
                      <a:pt x="1177" y="2844"/>
                    </a:lnTo>
                    <a:lnTo>
                      <a:pt x="433" y="2839"/>
                    </a:lnTo>
                    <a:lnTo>
                      <a:pt x="0" y="2810"/>
                    </a:lnTo>
                    <a:lnTo>
                      <a:pt x="0" y="242"/>
                    </a:lnTo>
                    <a:lnTo>
                      <a:pt x="433" y="271"/>
                    </a:lnTo>
                    <a:lnTo>
                      <a:pt x="1177" y="275"/>
                    </a:lnTo>
                    <a:lnTo>
                      <a:pt x="1188" y="275"/>
                    </a:lnTo>
                    <a:lnTo>
                      <a:pt x="1188" y="1610"/>
                    </a:lnTo>
                    <a:lnTo>
                      <a:pt x="1889" y="348"/>
                    </a:lnTo>
                    <a:lnTo>
                      <a:pt x="1889" y="347"/>
                    </a:lnTo>
                    <a:lnTo>
                      <a:pt x="1952" y="229"/>
                    </a:lnTo>
                    <a:lnTo>
                      <a:pt x="2556" y="147"/>
                    </a:lnTo>
                    <a:lnTo>
                      <a:pt x="3165" y="0"/>
                    </a:lnTo>
                    <a:lnTo>
                      <a:pt x="3165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821" name="AutoShape 10"/>
            <p:cNvSpPr>
              <a:spLocks noChangeArrowheads="1"/>
            </p:cNvSpPr>
            <p:nvPr/>
          </p:nvSpPr>
          <p:spPr bwMode="auto">
            <a:xfrm>
              <a:off x="557" y="270"/>
              <a:ext cx="766" cy="769"/>
            </a:xfrm>
            <a:custGeom>
              <a:avLst/>
              <a:gdLst>
                <a:gd name="T0" fmla="*/ 683 w 3021"/>
                <a:gd name="T1" fmla="*/ 342 h 3262"/>
                <a:gd name="T2" fmla="*/ 718 w 3021"/>
                <a:gd name="T3" fmla="*/ 363 h 3262"/>
                <a:gd name="T4" fmla="*/ 744 w 3021"/>
                <a:gd name="T5" fmla="*/ 395 h 3262"/>
                <a:gd name="T6" fmla="*/ 763 w 3021"/>
                <a:gd name="T7" fmla="*/ 471 h 3262"/>
                <a:gd name="T8" fmla="*/ 760 w 3021"/>
                <a:gd name="T9" fmla="*/ 585 h 3262"/>
                <a:gd name="T10" fmla="*/ 729 w 3021"/>
                <a:gd name="T11" fmla="*/ 660 h 3262"/>
                <a:gd name="T12" fmla="*/ 692 w 3021"/>
                <a:gd name="T13" fmla="*/ 693 h 3262"/>
                <a:gd name="T14" fmla="*/ 605 w 3021"/>
                <a:gd name="T15" fmla="*/ 732 h 3262"/>
                <a:gd name="T16" fmla="*/ 504 w 3021"/>
                <a:gd name="T17" fmla="*/ 751 h 3262"/>
                <a:gd name="T18" fmla="*/ 382 w 3021"/>
                <a:gd name="T19" fmla="*/ 764 h 3262"/>
                <a:gd name="T20" fmla="*/ 277 w 3021"/>
                <a:gd name="T21" fmla="*/ 768 h 3262"/>
                <a:gd name="T22" fmla="*/ 154 w 3021"/>
                <a:gd name="T23" fmla="*/ 761 h 3262"/>
                <a:gd name="T24" fmla="*/ 85 w 3021"/>
                <a:gd name="T25" fmla="*/ 749 h 3262"/>
                <a:gd name="T26" fmla="*/ 40 w 3021"/>
                <a:gd name="T27" fmla="*/ 727 h 3262"/>
                <a:gd name="T28" fmla="*/ 21 w 3021"/>
                <a:gd name="T29" fmla="*/ 703 h 3262"/>
                <a:gd name="T30" fmla="*/ 2 w 3021"/>
                <a:gd name="T31" fmla="*/ 620 h 3262"/>
                <a:gd name="T32" fmla="*/ 323 w 3021"/>
                <a:gd name="T33" fmla="*/ 450 h 3262"/>
                <a:gd name="T34" fmla="*/ 337 w 3021"/>
                <a:gd name="T35" fmla="*/ 610 h 3262"/>
                <a:gd name="T36" fmla="*/ 342 w 3021"/>
                <a:gd name="T37" fmla="*/ 627 h 3262"/>
                <a:gd name="T38" fmla="*/ 348 w 3021"/>
                <a:gd name="T39" fmla="*/ 631 h 3262"/>
                <a:gd name="T40" fmla="*/ 357 w 3021"/>
                <a:gd name="T41" fmla="*/ 634 h 3262"/>
                <a:gd name="T42" fmla="*/ 383 w 3021"/>
                <a:gd name="T43" fmla="*/ 635 h 3262"/>
                <a:gd name="T44" fmla="*/ 400 w 3021"/>
                <a:gd name="T45" fmla="*/ 631 h 3262"/>
                <a:gd name="T46" fmla="*/ 410 w 3021"/>
                <a:gd name="T47" fmla="*/ 625 h 3262"/>
                <a:gd name="T48" fmla="*/ 417 w 3021"/>
                <a:gd name="T49" fmla="*/ 616 h 3262"/>
                <a:gd name="T50" fmla="*/ 423 w 3021"/>
                <a:gd name="T51" fmla="*/ 572 h 3262"/>
                <a:gd name="T52" fmla="*/ 422 w 3021"/>
                <a:gd name="T53" fmla="*/ 467 h 3262"/>
                <a:gd name="T54" fmla="*/ 411 w 3021"/>
                <a:gd name="T55" fmla="*/ 441 h 3262"/>
                <a:gd name="T56" fmla="*/ 402 w 3021"/>
                <a:gd name="T57" fmla="*/ 432 h 3262"/>
                <a:gd name="T58" fmla="*/ 380 w 3021"/>
                <a:gd name="T59" fmla="*/ 422 h 3262"/>
                <a:gd name="T60" fmla="*/ 323 w 3021"/>
                <a:gd name="T61" fmla="*/ 417 h 3262"/>
                <a:gd name="T62" fmla="*/ 235 w 3021"/>
                <a:gd name="T63" fmla="*/ 304 h 3262"/>
                <a:gd name="T64" fmla="*/ 374 w 3021"/>
                <a:gd name="T65" fmla="*/ 288 h 3262"/>
                <a:gd name="T66" fmla="*/ 394 w 3021"/>
                <a:gd name="T67" fmla="*/ 282 h 3262"/>
                <a:gd name="T68" fmla="*/ 404 w 3021"/>
                <a:gd name="T69" fmla="*/ 276 h 3262"/>
                <a:gd name="T70" fmla="*/ 413 w 3021"/>
                <a:gd name="T71" fmla="*/ 267 h 3262"/>
                <a:gd name="T72" fmla="*/ 421 w 3021"/>
                <a:gd name="T73" fmla="*/ 248 h 3262"/>
                <a:gd name="T74" fmla="*/ 423 w 3021"/>
                <a:gd name="T75" fmla="*/ 172 h 3262"/>
                <a:gd name="T76" fmla="*/ 417 w 3021"/>
                <a:gd name="T77" fmla="*/ 143 h 3262"/>
                <a:gd name="T78" fmla="*/ 412 w 3021"/>
                <a:gd name="T79" fmla="*/ 136 h 3262"/>
                <a:gd name="T80" fmla="*/ 403 w 3021"/>
                <a:gd name="T81" fmla="*/ 132 h 3262"/>
                <a:gd name="T82" fmla="*/ 390 w 3021"/>
                <a:gd name="T83" fmla="*/ 129 h 3262"/>
                <a:gd name="T84" fmla="*/ 363 w 3021"/>
                <a:gd name="T85" fmla="*/ 131 h 3262"/>
                <a:gd name="T86" fmla="*/ 352 w 3021"/>
                <a:gd name="T87" fmla="*/ 135 h 3262"/>
                <a:gd name="T88" fmla="*/ 345 w 3021"/>
                <a:gd name="T89" fmla="*/ 141 h 3262"/>
                <a:gd name="T90" fmla="*/ 340 w 3021"/>
                <a:gd name="T91" fmla="*/ 152 h 3262"/>
                <a:gd name="T92" fmla="*/ 336 w 3021"/>
                <a:gd name="T93" fmla="*/ 257 h 3262"/>
                <a:gd name="T94" fmla="*/ 0 w 3021"/>
                <a:gd name="T95" fmla="*/ 314 h 3262"/>
                <a:gd name="T96" fmla="*/ 12 w 3021"/>
                <a:gd name="T97" fmla="*/ 170 h 3262"/>
                <a:gd name="T98" fmla="*/ 40 w 3021"/>
                <a:gd name="T99" fmla="*/ 119 h 3262"/>
                <a:gd name="T100" fmla="*/ 85 w 3021"/>
                <a:gd name="T101" fmla="*/ 78 h 3262"/>
                <a:gd name="T102" fmla="*/ 154 w 3021"/>
                <a:gd name="T103" fmla="*/ 41 h 3262"/>
                <a:gd name="T104" fmla="*/ 309 w 3021"/>
                <a:gd name="T105" fmla="*/ 6 h 3262"/>
                <a:gd name="T106" fmla="*/ 460 w 3021"/>
                <a:gd name="T107" fmla="*/ 0 h 3262"/>
                <a:gd name="T108" fmla="*/ 585 w 3021"/>
                <a:gd name="T109" fmla="*/ 15 h 3262"/>
                <a:gd name="T110" fmla="*/ 658 w 3021"/>
                <a:gd name="T111" fmla="*/ 41 h 3262"/>
                <a:gd name="T112" fmla="*/ 692 w 3021"/>
                <a:gd name="T113" fmla="*/ 65 h 3262"/>
                <a:gd name="T114" fmla="*/ 727 w 3021"/>
                <a:gd name="T115" fmla="*/ 104 h 3262"/>
                <a:gd name="T116" fmla="*/ 748 w 3021"/>
                <a:gd name="T117" fmla="*/ 153 h 3262"/>
                <a:gd name="T118" fmla="*/ 749 w 3021"/>
                <a:gd name="T119" fmla="*/ 240 h 3262"/>
                <a:gd name="T120" fmla="*/ 730 w 3021"/>
                <a:gd name="T121" fmla="*/ 280 h 3262"/>
                <a:gd name="T122" fmla="*/ 705 w 3021"/>
                <a:gd name="T123" fmla="*/ 300 h 3262"/>
                <a:gd name="T124" fmla="*/ 669 w 3021"/>
                <a:gd name="T125" fmla="*/ 316 h 3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1"/>
                <a:gd name="T190" fmla="*/ 0 h 3262"/>
                <a:gd name="T191" fmla="*/ 3021 w 3021"/>
                <a:gd name="T192" fmla="*/ 3262 h 3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1" h="3262">
                  <a:moveTo>
                    <a:pt x="2458" y="1389"/>
                  </a:moveTo>
                  <a:lnTo>
                    <a:pt x="2522" y="1400"/>
                  </a:lnTo>
                  <a:lnTo>
                    <a:pt x="2582" y="1414"/>
                  </a:lnTo>
                  <a:lnTo>
                    <a:pt x="2639" y="1430"/>
                  </a:lnTo>
                  <a:lnTo>
                    <a:pt x="2692" y="1451"/>
                  </a:lnTo>
                  <a:lnTo>
                    <a:pt x="2731" y="1470"/>
                  </a:lnTo>
                  <a:lnTo>
                    <a:pt x="2742" y="1476"/>
                  </a:lnTo>
                  <a:lnTo>
                    <a:pt x="2788" y="1506"/>
                  </a:lnTo>
                  <a:lnTo>
                    <a:pt x="2830" y="1539"/>
                  </a:lnTo>
                  <a:lnTo>
                    <a:pt x="2870" y="1576"/>
                  </a:lnTo>
                  <a:lnTo>
                    <a:pt x="2888" y="1597"/>
                  </a:lnTo>
                  <a:lnTo>
                    <a:pt x="2905" y="1619"/>
                  </a:lnTo>
                  <a:lnTo>
                    <a:pt x="2920" y="1645"/>
                  </a:lnTo>
                  <a:lnTo>
                    <a:pt x="2935" y="1674"/>
                  </a:lnTo>
                  <a:lnTo>
                    <a:pt x="2949" y="1705"/>
                  </a:lnTo>
                  <a:lnTo>
                    <a:pt x="2961" y="1739"/>
                  </a:lnTo>
                  <a:lnTo>
                    <a:pt x="2982" y="1815"/>
                  </a:lnTo>
                  <a:lnTo>
                    <a:pt x="2998" y="1902"/>
                  </a:lnTo>
                  <a:lnTo>
                    <a:pt x="3010" y="2000"/>
                  </a:lnTo>
                  <a:lnTo>
                    <a:pt x="3018" y="2109"/>
                  </a:lnTo>
                  <a:lnTo>
                    <a:pt x="3020" y="2228"/>
                  </a:lnTo>
                  <a:lnTo>
                    <a:pt x="3018" y="2318"/>
                  </a:lnTo>
                  <a:lnTo>
                    <a:pt x="3011" y="2403"/>
                  </a:lnTo>
                  <a:lnTo>
                    <a:pt x="2999" y="2482"/>
                  </a:lnTo>
                  <a:lnTo>
                    <a:pt x="2984" y="2556"/>
                  </a:lnTo>
                  <a:lnTo>
                    <a:pt x="2964" y="2625"/>
                  </a:lnTo>
                  <a:lnTo>
                    <a:pt x="2939" y="2689"/>
                  </a:lnTo>
                  <a:lnTo>
                    <a:pt x="2909" y="2747"/>
                  </a:lnTo>
                  <a:lnTo>
                    <a:pt x="2876" y="2800"/>
                  </a:lnTo>
                  <a:lnTo>
                    <a:pt x="2837" y="2849"/>
                  </a:lnTo>
                  <a:lnTo>
                    <a:pt x="2792" y="2894"/>
                  </a:lnTo>
                  <a:lnTo>
                    <a:pt x="2741" y="2935"/>
                  </a:lnTo>
                  <a:lnTo>
                    <a:pt x="2731" y="2940"/>
                  </a:lnTo>
                  <a:lnTo>
                    <a:pt x="2731" y="2941"/>
                  </a:lnTo>
                  <a:lnTo>
                    <a:pt x="2682" y="2975"/>
                  </a:lnTo>
                  <a:lnTo>
                    <a:pt x="2617" y="3013"/>
                  </a:lnTo>
                  <a:lnTo>
                    <a:pt x="2547" y="3048"/>
                  </a:lnTo>
                  <a:lnTo>
                    <a:pt x="2470" y="3079"/>
                  </a:lnTo>
                  <a:lnTo>
                    <a:pt x="2387" y="3107"/>
                  </a:lnTo>
                  <a:lnTo>
                    <a:pt x="2298" y="3132"/>
                  </a:lnTo>
                  <a:lnTo>
                    <a:pt x="2202" y="3153"/>
                  </a:lnTo>
                  <a:lnTo>
                    <a:pt x="2101" y="3171"/>
                  </a:lnTo>
                  <a:lnTo>
                    <a:pt x="1993" y="3185"/>
                  </a:lnTo>
                  <a:lnTo>
                    <a:pt x="1987" y="3185"/>
                  </a:lnTo>
                  <a:lnTo>
                    <a:pt x="1881" y="3203"/>
                  </a:lnTo>
                  <a:lnTo>
                    <a:pt x="1762" y="3218"/>
                  </a:lnTo>
                  <a:lnTo>
                    <a:pt x="1638" y="3230"/>
                  </a:lnTo>
                  <a:lnTo>
                    <a:pt x="1508" y="3239"/>
                  </a:lnTo>
                  <a:lnTo>
                    <a:pt x="1361" y="3244"/>
                  </a:lnTo>
                  <a:lnTo>
                    <a:pt x="1275" y="3245"/>
                  </a:lnTo>
                  <a:lnTo>
                    <a:pt x="1222" y="3251"/>
                  </a:lnTo>
                  <a:lnTo>
                    <a:pt x="1091" y="3258"/>
                  </a:lnTo>
                  <a:lnTo>
                    <a:pt x="969" y="3261"/>
                  </a:lnTo>
                  <a:lnTo>
                    <a:pt x="855" y="3258"/>
                  </a:lnTo>
                  <a:lnTo>
                    <a:pt x="748" y="3251"/>
                  </a:lnTo>
                  <a:lnTo>
                    <a:pt x="649" y="3238"/>
                  </a:lnTo>
                  <a:lnTo>
                    <a:pt x="608" y="3230"/>
                  </a:lnTo>
                  <a:lnTo>
                    <a:pt x="559" y="3226"/>
                  </a:lnTo>
                  <a:lnTo>
                    <a:pt x="478" y="3214"/>
                  </a:lnTo>
                  <a:lnTo>
                    <a:pt x="402" y="3198"/>
                  </a:lnTo>
                  <a:lnTo>
                    <a:pt x="336" y="3179"/>
                  </a:lnTo>
                  <a:lnTo>
                    <a:pt x="276" y="3155"/>
                  </a:lnTo>
                  <a:lnTo>
                    <a:pt x="223" y="3128"/>
                  </a:lnTo>
                  <a:lnTo>
                    <a:pt x="199" y="3114"/>
                  </a:lnTo>
                  <a:lnTo>
                    <a:pt x="177" y="3098"/>
                  </a:lnTo>
                  <a:lnTo>
                    <a:pt x="157" y="3082"/>
                  </a:lnTo>
                  <a:lnTo>
                    <a:pt x="139" y="3064"/>
                  </a:lnTo>
                  <a:lnTo>
                    <a:pt x="123" y="3045"/>
                  </a:lnTo>
                  <a:lnTo>
                    <a:pt x="109" y="3026"/>
                  </a:lnTo>
                  <a:lnTo>
                    <a:pt x="95" y="3005"/>
                  </a:lnTo>
                  <a:lnTo>
                    <a:pt x="83" y="2982"/>
                  </a:lnTo>
                  <a:lnTo>
                    <a:pt x="61" y="2929"/>
                  </a:lnTo>
                  <a:lnTo>
                    <a:pt x="42" y="2867"/>
                  </a:lnTo>
                  <a:lnTo>
                    <a:pt x="27" y="2796"/>
                  </a:lnTo>
                  <a:lnTo>
                    <a:pt x="15" y="2717"/>
                  </a:lnTo>
                  <a:lnTo>
                    <a:pt x="6" y="2628"/>
                  </a:lnTo>
                  <a:lnTo>
                    <a:pt x="0" y="2424"/>
                  </a:lnTo>
                  <a:lnTo>
                    <a:pt x="0" y="2146"/>
                  </a:lnTo>
                  <a:lnTo>
                    <a:pt x="608" y="1998"/>
                  </a:lnTo>
                  <a:lnTo>
                    <a:pt x="1275" y="1909"/>
                  </a:lnTo>
                  <a:lnTo>
                    <a:pt x="1325" y="1906"/>
                  </a:lnTo>
                  <a:lnTo>
                    <a:pt x="1325" y="2437"/>
                  </a:lnTo>
                  <a:lnTo>
                    <a:pt x="1326" y="2522"/>
                  </a:lnTo>
                  <a:lnTo>
                    <a:pt x="1331" y="2588"/>
                  </a:lnTo>
                  <a:lnTo>
                    <a:pt x="1335" y="2614"/>
                  </a:lnTo>
                  <a:lnTo>
                    <a:pt x="1340" y="2635"/>
                  </a:lnTo>
                  <a:lnTo>
                    <a:pt x="1343" y="2644"/>
                  </a:lnTo>
                  <a:lnTo>
                    <a:pt x="1346" y="2651"/>
                  </a:lnTo>
                  <a:lnTo>
                    <a:pt x="1350" y="2658"/>
                  </a:lnTo>
                  <a:lnTo>
                    <a:pt x="1353" y="2663"/>
                  </a:lnTo>
                  <a:lnTo>
                    <a:pt x="1357" y="2667"/>
                  </a:lnTo>
                  <a:lnTo>
                    <a:pt x="1361" y="2671"/>
                  </a:lnTo>
                  <a:lnTo>
                    <a:pt x="1366" y="2675"/>
                  </a:lnTo>
                  <a:lnTo>
                    <a:pt x="1371" y="2678"/>
                  </a:lnTo>
                  <a:lnTo>
                    <a:pt x="1377" y="2682"/>
                  </a:lnTo>
                  <a:lnTo>
                    <a:pt x="1384" y="2684"/>
                  </a:lnTo>
                  <a:lnTo>
                    <a:pt x="1391" y="2687"/>
                  </a:lnTo>
                  <a:lnTo>
                    <a:pt x="1399" y="2689"/>
                  </a:lnTo>
                  <a:lnTo>
                    <a:pt x="1408" y="2691"/>
                  </a:lnTo>
                  <a:lnTo>
                    <a:pt x="1416" y="2692"/>
                  </a:lnTo>
                  <a:lnTo>
                    <a:pt x="1436" y="2694"/>
                  </a:lnTo>
                  <a:lnTo>
                    <a:pt x="1458" y="2695"/>
                  </a:lnTo>
                  <a:lnTo>
                    <a:pt x="1483" y="2694"/>
                  </a:lnTo>
                  <a:lnTo>
                    <a:pt x="1510" y="2692"/>
                  </a:lnTo>
                  <a:lnTo>
                    <a:pt x="1535" y="2688"/>
                  </a:lnTo>
                  <a:lnTo>
                    <a:pt x="1547" y="2685"/>
                  </a:lnTo>
                  <a:lnTo>
                    <a:pt x="1558" y="2682"/>
                  </a:lnTo>
                  <a:lnTo>
                    <a:pt x="1569" y="2680"/>
                  </a:lnTo>
                  <a:lnTo>
                    <a:pt x="1578" y="2676"/>
                  </a:lnTo>
                  <a:lnTo>
                    <a:pt x="1588" y="2672"/>
                  </a:lnTo>
                  <a:lnTo>
                    <a:pt x="1596" y="2668"/>
                  </a:lnTo>
                  <a:lnTo>
                    <a:pt x="1605" y="2663"/>
                  </a:lnTo>
                  <a:lnTo>
                    <a:pt x="1612" y="2657"/>
                  </a:lnTo>
                  <a:lnTo>
                    <a:pt x="1618" y="2651"/>
                  </a:lnTo>
                  <a:lnTo>
                    <a:pt x="1624" y="2646"/>
                  </a:lnTo>
                  <a:lnTo>
                    <a:pt x="1630" y="2640"/>
                  </a:lnTo>
                  <a:lnTo>
                    <a:pt x="1635" y="2633"/>
                  </a:lnTo>
                  <a:lnTo>
                    <a:pt x="1640" y="2625"/>
                  </a:lnTo>
                  <a:lnTo>
                    <a:pt x="1644" y="2615"/>
                  </a:lnTo>
                  <a:lnTo>
                    <a:pt x="1648" y="2604"/>
                  </a:lnTo>
                  <a:lnTo>
                    <a:pt x="1651" y="2591"/>
                  </a:lnTo>
                  <a:lnTo>
                    <a:pt x="1658" y="2560"/>
                  </a:lnTo>
                  <a:lnTo>
                    <a:pt x="1662" y="2522"/>
                  </a:lnTo>
                  <a:lnTo>
                    <a:pt x="1669" y="2426"/>
                  </a:lnTo>
                  <a:lnTo>
                    <a:pt x="1671" y="2302"/>
                  </a:lnTo>
                  <a:lnTo>
                    <a:pt x="1671" y="2091"/>
                  </a:lnTo>
                  <a:lnTo>
                    <a:pt x="1670" y="2052"/>
                  </a:lnTo>
                  <a:lnTo>
                    <a:pt x="1667" y="2017"/>
                  </a:lnTo>
                  <a:lnTo>
                    <a:pt x="1663" y="1983"/>
                  </a:lnTo>
                  <a:lnTo>
                    <a:pt x="1658" y="1953"/>
                  </a:lnTo>
                  <a:lnTo>
                    <a:pt x="1650" y="1925"/>
                  </a:lnTo>
                  <a:lnTo>
                    <a:pt x="1640" y="1901"/>
                  </a:lnTo>
                  <a:lnTo>
                    <a:pt x="1628" y="1880"/>
                  </a:lnTo>
                  <a:lnTo>
                    <a:pt x="1622" y="1871"/>
                  </a:lnTo>
                  <a:lnTo>
                    <a:pt x="1616" y="1862"/>
                  </a:lnTo>
                  <a:lnTo>
                    <a:pt x="1609" y="1854"/>
                  </a:lnTo>
                  <a:lnTo>
                    <a:pt x="1601" y="1846"/>
                  </a:lnTo>
                  <a:lnTo>
                    <a:pt x="1592" y="1839"/>
                  </a:lnTo>
                  <a:lnTo>
                    <a:pt x="1584" y="1831"/>
                  </a:lnTo>
                  <a:lnTo>
                    <a:pt x="1575" y="1825"/>
                  </a:lnTo>
                  <a:lnTo>
                    <a:pt x="1565" y="1819"/>
                  </a:lnTo>
                  <a:lnTo>
                    <a:pt x="1545" y="1808"/>
                  </a:lnTo>
                  <a:lnTo>
                    <a:pt x="1523" y="1798"/>
                  </a:lnTo>
                  <a:lnTo>
                    <a:pt x="1498" y="1790"/>
                  </a:lnTo>
                  <a:lnTo>
                    <a:pt x="1472" y="1784"/>
                  </a:lnTo>
                  <a:lnTo>
                    <a:pt x="1445" y="1778"/>
                  </a:lnTo>
                  <a:lnTo>
                    <a:pt x="1411" y="1775"/>
                  </a:lnTo>
                  <a:lnTo>
                    <a:pt x="1369" y="1772"/>
                  </a:lnTo>
                  <a:lnTo>
                    <a:pt x="1275" y="1770"/>
                  </a:lnTo>
                  <a:lnTo>
                    <a:pt x="1257" y="1772"/>
                  </a:lnTo>
                  <a:lnTo>
                    <a:pt x="1110" y="1785"/>
                  </a:lnTo>
                  <a:lnTo>
                    <a:pt x="926" y="1807"/>
                  </a:lnTo>
                  <a:lnTo>
                    <a:pt x="926" y="1290"/>
                  </a:lnTo>
                  <a:lnTo>
                    <a:pt x="1275" y="1240"/>
                  </a:lnTo>
                  <a:lnTo>
                    <a:pt x="1313" y="1238"/>
                  </a:lnTo>
                  <a:lnTo>
                    <a:pt x="1433" y="1225"/>
                  </a:lnTo>
                  <a:lnTo>
                    <a:pt x="1474" y="1220"/>
                  </a:lnTo>
                  <a:lnTo>
                    <a:pt x="1490" y="1217"/>
                  </a:lnTo>
                  <a:lnTo>
                    <a:pt x="1502" y="1214"/>
                  </a:lnTo>
                  <a:lnTo>
                    <a:pt x="1524" y="1208"/>
                  </a:lnTo>
                  <a:lnTo>
                    <a:pt x="1543" y="1201"/>
                  </a:lnTo>
                  <a:lnTo>
                    <a:pt x="1553" y="1196"/>
                  </a:lnTo>
                  <a:lnTo>
                    <a:pt x="1562" y="1192"/>
                  </a:lnTo>
                  <a:lnTo>
                    <a:pt x="1571" y="1187"/>
                  </a:lnTo>
                  <a:lnTo>
                    <a:pt x="1578" y="1182"/>
                  </a:lnTo>
                  <a:lnTo>
                    <a:pt x="1586" y="1177"/>
                  </a:lnTo>
                  <a:lnTo>
                    <a:pt x="1594" y="1171"/>
                  </a:lnTo>
                  <a:lnTo>
                    <a:pt x="1601" y="1165"/>
                  </a:lnTo>
                  <a:lnTo>
                    <a:pt x="1608" y="1159"/>
                  </a:lnTo>
                  <a:lnTo>
                    <a:pt x="1614" y="1152"/>
                  </a:lnTo>
                  <a:lnTo>
                    <a:pt x="1619" y="1146"/>
                  </a:lnTo>
                  <a:lnTo>
                    <a:pt x="1630" y="1131"/>
                  </a:lnTo>
                  <a:lnTo>
                    <a:pt x="1635" y="1123"/>
                  </a:lnTo>
                  <a:lnTo>
                    <a:pt x="1639" y="1115"/>
                  </a:lnTo>
                  <a:lnTo>
                    <a:pt x="1648" y="1095"/>
                  </a:lnTo>
                  <a:lnTo>
                    <a:pt x="1655" y="1074"/>
                  </a:lnTo>
                  <a:lnTo>
                    <a:pt x="1659" y="1051"/>
                  </a:lnTo>
                  <a:lnTo>
                    <a:pt x="1663" y="1025"/>
                  </a:lnTo>
                  <a:lnTo>
                    <a:pt x="1667" y="996"/>
                  </a:lnTo>
                  <a:lnTo>
                    <a:pt x="1669" y="932"/>
                  </a:lnTo>
                  <a:lnTo>
                    <a:pt x="1669" y="762"/>
                  </a:lnTo>
                  <a:lnTo>
                    <a:pt x="1668" y="728"/>
                  </a:lnTo>
                  <a:lnTo>
                    <a:pt x="1666" y="696"/>
                  </a:lnTo>
                  <a:lnTo>
                    <a:pt x="1663" y="669"/>
                  </a:lnTo>
                  <a:lnTo>
                    <a:pt x="1659" y="644"/>
                  </a:lnTo>
                  <a:lnTo>
                    <a:pt x="1654" y="623"/>
                  </a:lnTo>
                  <a:lnTo>
                    <a:pt x="1646" y="605"/>
                  </a:lnTo>
                  <a:lnTo>
                    <a:pt x="1642" y="598"/>
                  </a:lnTo>
                  <a:lnTo>
                    <a:pt x="1638" y="591"/>
                  </a:lnTo>
                  <a:lnTo>
                    <a:pt x="1633" y="585"/>
                  </a:lnTo>
                  <a:lnTo>
                    <a:pt x="1628" y="580"/>
                  </a:lnTo>
                  <a:lnTo>
                    <a:pt x="1623" y="576"/>
                  </a:lnTo>
                  <a:lnTo>
                    <a:pt x="1618" y="571"/>
                  </a:lnTo>
                  <a:lnTo>
                    <a:pt x="1611" y="567"/>
                  </a:lnTo>
                  <a:lnTo>
                    <a:pt x="1605" y="564"/>
                  </a:lnTo>
                  <a:lnTo>
                    <a:pt x="1598" y="561"/>
                  </a:lnTo>
                  <a:lnTo>
                    <a:pt x="1590" y="558"/>
                  </a:lnTo>
                  <a:lnTo>
                    <a:pt x="1583" y="556"/>
                  </a:lnTo>
                  <a:lnTo>
                    <a:pt x="1575" y="553"/>
                  </a:lnTo>
                  <a:lnTo>
                    <a:pt x="1567" y="552"/>
                  </a:lnTo>
                  <a:lnTo>
                    <a:pt x="1558" y="551"/>
                  </a:lnTo>
                  <a:lnTo>
                    <a:pt x="1539" y="549"/>
                  </a:lnTo>
                  <a:lnTo>
                    <a:pt x="1519" y="548"/>
                  </a:lnTo>
                  <a:lnTo>
                    <a:pt x="1497" y="549"/>
                  </a:lnTo>
                  <a:lnTo>
                    <a:pt x="1473" y="551"/>
                  </a:lnTo>
                  <a:lnTo>
                    <a:pt x="1450" y="553"/>
                  </a:lnTo>
                  <a:lnTo>
                    <a:pt x="1431" y="557"/>
                  </a:lnTo>
                  <a:lnTo>
                    <a:pt x="1421" y="560"/>
                  </a:lnTo>
                  <a:lnTo>
                    <a:pt x="1412" y="563"/>
                  </a:lnTo>
                  <a:lnTo>
                    <a:pt x="1405" y="566"/>
                  </a:lnTo>
                  <a:lnTo>
                    <a:pt x="1397" y="569"/>
                  </a:lnTo>
                  <a:lnTo>
                    <a:pt x="1389" y="573"/>
                  </a:lnTo>
                  <a:lnTo>
                    <a:pt x="1382" y="577"/>
                  </a:lnTo>
                  <a:lnTo>
                    <a:pt x="1376" y="581"/>
                  </a:lnTo>
                  <a:lnTo>
                    <a:pt x="1370" y="585"/>
                  </a:lnTo>
                  <a:lnTo>
                    <a:pt x="1366" y="590"/>
                  </a:lnTo>
                  <a:lnTo>
                    <a:pt x="1361" y="596"/>
                  </a:lnTo>
                  <a:lnTo>
                    <a:pt x="1357" y="601"/>
                  </a:lnTo>
                  <a:lnTo>
                    <a:pt x="1353" y="608"/>
                  </a:lnTo>
                  <a:lnTo>
                    <a:pt x="1349" y="616"/>
                  </a:lnTo>
                  <a:lnTo>
                    <a:pt x="1345" y="624"/>
                  </a:lnTo>
                  <a:lnTo>
                    <a:pt x="1339" y="644"/>
                  </a:lnTo>
                  <a:lnTo>
                    <a:pt x="1334" y="668"/>
                  </a:lnTo>
                  <a:lnTo>
                    <a:pt x="1329" y="696"/>
                  </a:lnTo>
                  <a:lnTo>
                    <a:pt x="1326" y="727"/>
                  </a:lnTo>
                  <a:lnTo>
                    <a:pt x="1325" y="802"/>
                  </a:lnTo>
                  <a:lnTo>
                    <a:pt x="1325" y="1090"/>
                  </a:lnTo>
                  <a:lnTo>
                    <a:pt x="1275" y="1093"/>
                  </a:lnTo>
                  <a:lnTo>
                    <a:pt x="608" y="1182"/>
                  </a:lnTo>
                  <a:lnTo>
                    <a:pt x="0" y="1330"/>
                  </a:lnTo>
                  <a:lnTo>
                    <a:pt x="0" y="1032"/>
                  </a:lnTo>
                  <a:lnTo>
                    <a:pt x="5" y="921"/>
                  </a:lnTo>
                  <a:lnTo>
                    <a:pt x="20" y="816"/>
                  </a:lnTo>
                  <a:lnTo>
                    <a:pt x="33" y="767"/>
                  </a:lnTo>
                  <a:lnTo>
                    <a:pt x="47" y="719"/>
                  </a:lnTo>
                  <a:lnTo>
                    <a:pt x="64" y="673"/>
                  </a:lnTo>
                  <a:lnTo>
                    <a:pt x="83" y="628"/>
                  </a:lnTo>
                  <a:lnTo>
                    <a:pt x="106" y="585"/>
                  </a:lnTo>
                  <a:lnTo>
                    <a:pt x="131" y="544"/>
                  </a:lnTo>
                  <a:lnTo>
                    <a:pt x="158" y="504"/>
                  </a:lnTo>
                  <a:lnTo>
                    <a:pt x="189" y="467"/>
                  </a:lnTo>
                  <a:lnTo>
                    <a:pt x="221" y="430"/>
                  </a:lnTo>
                  <a:lnTo>
                    <a:pt x="256" y="395"/>
                  </a:lnTo>
                  <a:lnTo>
                    <a:pt x="294" y="363"/>
                  </a:lnTo>
                  <a:lnTo>
                    <a:pt x="335" y="331"/>
                  </a:lnTo>
                  <a:lnTo>
                    <a:pt x="379" y="301"/>
                  </a:lnTo>
                  <a:lnTo>
                    <a:pt x="424" y="271"/>
                  </a:lnTo>
                  <a:lnTo>
                    <a:pt x="526" y="21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40" y="162"/>
                  </a:lnTo>
                  <a:lnTo>
                    <a:pt x="767" y="123"/>
                  </a:lnTo>
                  <a:lnTo>
                    <a:pt x="905" y="86"/>
                  </a:lnTo>
                  <a:lnTo>
                    <a:pt x="1056" y="54"/>
                  </a:lnTo>
                  <a:lnTo>
                    <a:pt x="1218" y="24"/>
                  </a:lnTo>
                  <a:lnTo>
                    <a:pt x="1275" y="16"/>
                  </a:lnTo>
                  <a:lnTo>
                    <a:pt x="1275" y="15"/>
                  </a:lnTo>
                  <a:lnTo>
                    <a:pt x="1393" y="8"/>
                  </a:lnTo>
                  <a:lnTo>
                    <a:pt x="1612" y="0"/>
                  </a:lnTo>
                  <a:lnTo>
                    <a:pt x="1813" y="0"/>
                  </a:lnTo>
                  <a:lnTo>
                    <a:pt x="1987" y="7"/>
                  </a:lnTo>
                  <a:lnTo>
                    <a:pt x="1995" y="8"/>
                  </a:lnTo>
                  <a:lnTo>
                    <a:pt x="2160" y="33"/>
                  </a:lnTo>
                  <a:lnTo>
                    <a:pt x="2306" y="65"/>
                  </a:lnTo>
                  <a:lnTo>
                    <a:pt x="2373" y="84"/>
                  </a:lnTo>
                  <a:lnTo>
                    <a:pt x="2436" y="104"/>
                  </a:lnTo>
                  <a:lnTo>
                    <a:pt x="2492" y="126"/>
                  </a:lnTo>
                  <a:lnTo>
                    <a:pt x="2546" y="150"/>
                  </a:lnTo>
                  <a:lnTo>
                    <a:pt x="2594" y="175"/>
                  </a:lnTo>
                  <a:lnTo>
                    <a:pt x="2638" y="203"/>
                  </a:lnTo>
                  <a:lnTo>
                    <a:pt x="2678" y="231"/>
                  </a:lnTo>
                  <a:lnTo>
                    <a:pt x="2716" y="262"/>
                  </a:lnTo>
                  <a:lnTo>
                    <a:pt x="2731" y="274"/>
                  </a:lnTo>
                  <a:lnTo>
                    <a:pt x="2751" y="294"/>
                  </a:lnTo>
                  <a:lnTo>
                    <a:pt x="2784" y="329"/>
                  </a:lnTo>
                  <a:lnTo>
                    <a:pt x="2814" y="365"/>
                  </a:lnTo>
                  <a:lnTo>
                    <a:pt x="2841" y="402"/>
                  </a:lnTo>
                  <a:lnTo>
                    <a:pt x="2866" y="440"/>
                  </a:lnTo>
                  <a:lnTo>
                    <a:pt x="2888" y="480"/>
                  </a:lnTo>
                  <a:lnTo>
                    <a:pt x="2908" y="520"/>
                  </a:lnTo>
                  <a:lnTo>
                    <a:pt x="2925" y="562"/>
                  </a:lnTo>
                  <a:lnTo>
                    <a:pt x="2939" y="605"/>
                  </a:lnTo>
                  <a:lnTo>
                    <a:pt x="2951" y="649"/>
                  </a:lnTo>
                  <a:lnTo>
                    <a:pt x="2967" y="741"/>
                  </a:lnTo>
                  <a:lnTo>
                    <a:pt x="2972" y="837"/>
                  </a:lnTo>
                  <a:lnTo>
                    <a:pt x="2970" y="902"/>
                  </a:lnTo>
                  <a:lnTo>
                    <a:pt x="2964" y="962"/>
                  </a:lnTo>
                  <a:lnTo>
                    <a:pt x="2954" y="1017"/>
                  </a:lnTo>
                  <a:lnTo>
                    <a:pt x="2942" y="1068"/>
                  </a:lnTo>
                  <a:lnTo>
                    <a:pt x="2924" y="1113"/>
                  </a:lnTo>
                  <a:lnTo>
                    <a:pt x="2903" y="1154"/>
                  </a:lnTo>
                  <a:lnTo>
                    <a:pt x="2891" y="1172"/>
                  </a:lnTo>
                  <a:lnTo>
                    <a:pt x="2878" y="1189"/>
                  </a:lnTo>
                  <a:lnTo>
                    <a:pt x="2864" y="1206"/>
                  </a:lnTo>
                  <a:lnTo>
                    <a:pt x="2849" y="1220"/>
                  </a:lnTo>
                  <a:lnTo>
                    <a:pt x="2833" y="1234"/>
                  </a:lnTo>
                  <a:lnTo>
                    <a:pt x="2816" y="1248"/>
                  </a:lnTo>
                  <a:lnTo>
                    <a:pt x="2779" y="1273"/>
                  </a:lnTo>
                  <a:lnTo>
                    <a:pt x="2737" y="1296"/>
                  </a:lnTo>
                  <a:lnTo>
                    <a:pt x="2731" y="1297"/>
                  </a:lnTo>
                  <a:lnTo>
                    <a:pt x="2690" y="1318"/>
                  </a:lnTo>
                  <a:lnTo>
                    <a:pt x="2639" y="1339"/>
                  </a:lnTo>
                  <a:lnTo>
                    <a:pt x="2583" y="1358"/>
                  </a:lnTo>
                  <a:lnTo>
                    <a:pt x="2523" y="1374"/>
                  </a:lnTo>
                  <a:lnTo>
                    <a:pt x="2458" y="1389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2" name="AutoShape 11"/>
            <p:cNvSpPr>
              <a:spLocks noChangeArrowheads="1"/>
            </p:cNvSpPr>
            <p:nvPr/>
          </p:nvSpPr>
          <p:spPr bwMode="auto">
            <a:xfrm>
              <a:off x="1239" y="419"/>
              <a:ext cx="736" cy="656"/>
            </a:xfrm>
            <a:custGeom>
              <a:avLst/>
              <a:gdLst>
                <a:gd name="T0" fmla="*/ 0 w 2902"/>
                <a:gd name="T1" fmla="*/ 188 h 2784"/>
                <a:gd name="T2" fmla="*/ 10 w 2902"/>
                <a:gd name="T3" fmla="*/ 115 h 2784"/>
                <a:gd name="T4" fmla="*/ 29 w 2902"/>
                <a:gd name="T5" fmla="*/ 79 h 2784"/>
                <a:gd name="T6" fmla="*/ 59 w 2902"/>
                <a:gd name="T7" fmla="*/ 53 h 2784"/>
                <a:gd name="T8" fmla="*/ 146 w 2902"/>
                <a:gd name="T9" fmla="*/ 18 h 2784"/>
                <a:gd name="T10" fmla="*/ 273 w 2902"/>
                <a:gd name="T11" fmla="*/ 0 h 2784"/>
                <a:gd name="T12" fmla="*/ 398 w 2902"/>
                <a:gd name="T13" fmla="*/ 4 h 2784"/>
                <a:gd name="T14" fmla="*/ 542 w 2902"/>
                <a:gd name="T15" fmla="*/ 32 h 2784"/>
                <a:gd name="T16" fmla="*/ 655 w 2902"/>
                <a:gd name="T17" fmla="*/ 83 h 2784"/>
                <a:gd name="T18" fmla="*/ 701 w 2902"/>
                <a:gd name="T19" fmla="*/ 123 h 2784"/>
                <a:gd name="T20" fmla="*/ 719 w 2902"/>
                <a:gd name="T21" fmla="*/ 155 h 2784"/>
                <a:gd name="T22" fmla="*/ 735 w 2902"/>
                <a:gd name="T23" fmla="*/ 285 h 2784"/>
                <a:gd name="T24" fmla="*/ 404 w 2902"/>
                <a:gd name="T25" fmla="*/ 572 h 2784"/>
                <a:gd name="T26" fmla="*/ 398 w 2902"/>
                <a:gd name="T27" fmla="*/ 583 h 2784"/>
                <a:gd name="T28" fmla="*/ 384 w 2902"/>
                <a:gd name="T29" fmla="*/ 596 h 2784"/>
                <a:gd name="T30" fmla="*/ 349 w 2902"/>
                <a:gd name="T31" fmla="*/ 611 h 2784"/>
                <a:gd name="T32" fmla="*/ 281 w 2902"/>
                <a:gd name="T33" fmla="*/ 621 h 2784"/>
                <a:gd name="T34" fmla="*/ 191 w 2902"/>
                <a:gd name="T35" fmla="*/ 616 h 2784"/>
                <a:gd name="T36" fmla="*/ 92 w 2902"/>
                <a:gd name="T37" fmla="*/ 590 h 2784"/>
                <a:gd name="T38" fmla="*/ 41 w 2902"/>
                <a:gd name="T39" fmla="*/ 562 h 2784"/>
                <a:gd name="T40" fmla="*/ 14 w 2902"/>
                <a:gd name="T41" fmla="*/ 527 h 2784"/>
                <a:gd name="T42" fmla="*/ 5 w 2902"/>
                <a:gd name="T43" fmla="*/ 500 h 2784"/>
                <a:gd name="T44" fmla="*/ 3 w 2902"/>
                <a:gd name="T45" fmla="*/ 376 h 2784"/>
                <a:gd name="T46" fmla="*/ 13 w 2902"/>
                <a:gd name="T47" fmla="*/ 343 h 2784"/>
                <a:gd name="T48" fmla="*/ 30 w 2902"/>
                <a:gd name="T49" fmla="*/ 320 h 2784"/>
                <a:gd name="T50" fmla="*/ 66 w 2902"/>
                <a:gd name="T51" fmla="*/ 303 h 2784"/>
                <a:gd name="T52" fmla="*/ 219 w 2902"/>
                <a:gd name="T53" fmla="*/ 270 h 2784"/>
                <a:gd name="T54" fmla="*/ 379 w 2902"/>
                <a:gd name="T55" fmla="*/ 238 h 2784"/>
                <a:gd name="T56" fmla="*/ 388 w 2902"/>
                <a:gd name="T57" fmla="*/ 233 h 2784"/>
                <a:gd name="T58" fmla="*/ 394 w 2902"/>
                <a:gd name="T59" fmla="*/ 219 h 2784"/>
                <a:gd name="T60" fmla="*/ 395 w 2902"/>
                <a:gd name="T61" fmla="*/ 163 h 2784"/>
                <a:gd name="T62" fmla="*/ 389 w 2902"/>
                <a:gd name="T63" fmla="*/ 139 h 2784"/>
                <a:gd name="T64" fmla="*/ 382 w 2902"/>
                <a:gd name="T65" fmla="*/ 132 h 2784"/>
                <a:gd name="T66" fmla="*/ 374 w 2902"/>
                <a:gd name="T67" fmla="*/ 127 h 2784"/>
                <a:gd name="T68" fmla="*/ 364 w 2902"/>
                <a:gd name="T69" fmla="*/ 124 h 2784"/>
                <a:gd name="T70" fmla="*/ 345 w 2902"/>
                <a:gd name="T71" fmla="*/ 123 h 2784"/>
                <a:gd name="T72" fmla="*/ 335 w 2902"/>
                <a:gd name="T73" fmla="*/ 124 h 2784"/>
                <a:gd name="T74" fmla="*/ 329 w 2902"/>
                <a:gd name="T75" fmla="*/ 128 h 2784"/>
                <a:gd name="T76" fmla="*/ 325 w 2902"/>
                <a:gd name="T77" fmla="*/ 136 h 2784"/>
                <a:gd name="T78" fmla="*/ 322 w 2902"/>
                <a:gd name="T79" fmla="*/ 256 h 2784"/>
                <a:gd name="T80" fmla="*/ 354 w 2902"/>
                <a:gd name="T81" fmla="*/ 365 h 2784"/>
                <a:gd name="T82" fmla="*/ 334 w 2902"/>
                <a:gd name="T83" fmla="*/ 382 h 2784"/>
                <a:gd name="T84" fmla="*/ 324 w 2902"/>
                <a:gd name="T85" fmla="*/ 408 h 2784"/>
                <a:gd name="T86" fmla="*/ 323 w 2902"/>
                <a:gd name="T87" fmla="*/ 469 h 2784"/>
                <a:gd name="T88" fmla="*/ 328 w 2902"/>
                <a:gd name="T89" fmla="*/ 492 h 2784"/>
                <a:gd name="T90" fmla="*/ 333 w 2902"/>
                <a:gd name="T91" fmla="*/ 499 h 2784"/>
                <a:gd name="T92" fmla="*/ 341 w 2902"/>
                <a:gd name="T93" fmla="*/ 503 h 2784"/>
                <a:gd name="T94" fmla="*/ 355 w 2902"/>
                <a:gd name="T95" fmla="*/ 506 h 2784"/>
                <a:gd name="T96" fmla="*/ 377 w 2902"/>
                <a:gd name="T97" fmla="*/ 506 h 2784"/>
                <a:gd name="T98" fmla="*/ 385 w 2902"/>
                <a:gd name="T99" fmla="*/ 504 h 2784"/>
                <a:gd name="T100" fmla="*/ 390 w 2902"/>
                <a:gd name="T101" fmla="*/ 500 h 2784"/>
                <a:gd name="T102" fmla="*/ 394 w 2902"/>
                <a:gd name="T103" fmla="*/ 486 h 2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2"/>
                <a:gd name="T157" fmla="*/ 0 h 2784"/>
                <a:gd name="T158" fmla="*/ 2902 w 2902"/>
                <a:gd name="T159" fmla="*/ 2784 h 27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2" h="2784">
                  <a:moveTo>
                    <a:pt x="1269" y="1085"/>
                  </a:moveTo>
                  <a:lnTo>
                    <a:pt x="41" y="1003"/>
                  </a:lnTo>
                  <a:lnTo>
                    <a:pt x="0" y="1003"/>
                  </a:lnTo>
                  <a:lnTo>
                    <a:pt x="0" y="797"/>
                  </a:lnTo>
                  <a:lnTo>
                    <a:pt x="2" y="725"/>
                  </a:lnTo>
                  <a:lnTo>
                    <a:pt x="7" y="656"/>
                  </a:lnTo>
                  <a:lnTo>
                    <a:pt x="16" y="592"/>
                  </a:lnTo>
                  <a:lnTo>
                    <a:pt x="29" y="531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6" y="475"/>
                  </a:lnTo>
                  <a:lnTo>
                    <a:pt x="65" y="425"/>
                  </a:lnTo>
                  <a:lnTo>
                    <a:pt x="89" y="379"/>
                  </a:lnTo>
                  <a:lnTo>
                    <a:pt x="116" y="337"/>
                  </a:lnTo>
                  <a:lnTo>
                    <a:pt x="132" y="317"/>
                  </a:lnTo>
                  <a:lnTo>
                    <a:pt x="148" y="298"/>
                  </a:lnTo>
                  <a:lnTo>
                    <a:pt x="168" y="280"/>
                  </a:lnTo>
                  <a:lnTo>
                    <a:pt x="188" y="261"/>
                  </a:lnTo>
                  <a:lnTo>
                    <a:pt x="234" y="226"/>
                  </a:lnTo>
                  <a:lnTo>
                    <a:pt x="288" y="192"/>
                  </a:lnTo>
                  <a:lnTo>
                    <a:pt x="349" y="160"/>
                  </a:lnTo>
                  <a:lnTo>
                    <a:pt x="417" y="130"/>
                  </a:lnTo>
                  <a:lnTo>
                    <a:pt x="492" y="102"/>
                  </a:lnTo>
                  <a:lnTo>
                    <a:pt x="574" y="76"/>
                  </a:lnTo>
                  <a:lnTo>
                    <a:pt x="663" y="52"/>
                  </a:lnTo>
                  <a:lnTo>
                    <a:pt x="757" y="33"/>
                  </a:lnTo>
                  <a:lnTo>
                    <a:pt x="858" y="18"/>
                  </a:lnTo>
                  <a:lnTo>
                    <a:pt x="965" y="8"/>
                  </a:lnTo>
                  <a:lnTo>
                    <a:pt x="1078" y="2"/>
                  </a:lnTo>
                  <a:lnTo>
                    <a:pt x="1197" y="0"/>
                  </a:lnTo>
                  <a:lnTo>
                    <a:pt x="1322" y="3"/>
                  </a:lnTo>
                  <a:lnTo>
                    <a:pt x="1454" y="10"/>
                  </a:lnTo>
                  <a:lnTo>
                    <a:pt x="1568" y="19"/>
                  </a:lnTo>
                  <a:lnTo>
                    <a:pt x="1610" y="25"/>
                  </a:lnTo>
                  <a:lnTo>
                    <a:pt x="1756" y="48"/>
                  </a:lnTo>
                  <a:lnTo>
                    <a:pt x="1892" y="74"/>
                  </a:lnTo>
                  <a:lnTo>
                    <a:pt x="2018" y="105"/>
                  </a:lnTo>
                  <a:lnTo>
                    <a:pt x="2136" y="137"/>
                  </a:lnTo>
                  <a:lnTo>
                    <a:pt x="2243" y="174"/>
                  </a:lnTo>
                  <a:lnTo>
                    <a:pt x="2342" y="215"/>
                  </a:lnTo>
                  <a:lnTo>
                    <a:pt x="2430" y="258"/>
                  </a:lnTo>
                  <a:lnTo>
                    <a:pt x="2510" y="304"/>
                  </a:lnTo>
                  <a:lnTo>
                    <a:pt x="2582" y="351"/>
                  </a:lnTo>
                  <a:lnTo>
                    <a:pt x="2644" y="400"/>
                  </a:lnTo>
                  <a:lnTo>
                    <a:pt x="2699" y="449"/>
                  </a:lnTo>
                  <a:lnTo>
                    <a:pt x="2723" y="474"/>
                  </a:lnTo>
                  <a:lnTo>
                    <a:pt x="2745" y="499"/>
                  </a:lnTo>
                  <a:lnTo>
                    <a:pt x="2764" y="524"/>
                  </a:lnTo>
                  <a:lnTo>
                    <a:pt x="2783" y="550"/>
                  </a:lnTo>
                  <a:lnTo>
                    <a:pt x="2799" y="576"/>
                  </a:lnTo>
                  <a:lnTo>
                    <a:pt x="2812" y="602"/>
                  </a:lnTo>
                  <a:lnTo>
                    <a:pt x="2824" y="629"/>
                  </a:lnTo>
                  <a:lnTo>
                    <a:pt x="2833" y="656"/>
                  </a:lnTo>
                  <a:lnTo>
                    <a:pt x="2849" y="716"/>
                  </a:lnTo>
                  <a:lnTo>
                    <a:pt x="2864" y="789"/>
                  </a:lnTo>
                  <a:lnTo>
                    <a:pt x="2874" y="875"/>
                  </a:lnTo>
                  <a:lnTo>
                    <a:pt x="2884" y="974"/>
                  </a:lnTo>
                  <a:lnTo>
                    <a:pt x="2897" y="1208"/>
                  </a:lnTo>
                  <a:lnTo>
                    <a:pt x="2901" y="1494"/>
                  </a:lnTo>
                  <a:lnTo>
                    <a:pt x="2900" y="2783"/>
                  </a:lnTo>
                  <a:lnTo>
                    <a:pt x="1595" y="2634"/>
                  </a:lnTo>
                  <a:lnTo>
                    <a:pt x="1595" y="2413"/>
                  </a:lnTo>
                  <a:lnTo>
                    <a:pt x="1592" y="2428"/>
                  </a:lnTo>
                  <a:lnTo>
                    <a:pt x="1586" y="2443"/>
                  </a:lnTo>
                  <a:lnTo>
                    <a:pt x="1579" y="2456"/>
                  </a:lnTo>
                  <a:lnTo>
                    <a:pt x="1571" y="2470"/>
                  </a:lnTo>
                  <a:lnTo>
                    <a:pt x="1568" y="2472"/>
                  </a:lnTo>
                  <a:lnTo>
                    <a:pt x="1568" y="2473"/>
                  </a:lnTo>
                  <a:lnTo>
                    <a:pt x="1562" y="2482"/>
                  </a:lnTo>
                  <a:lnTo>
                    <a:pt x="1552" y="2495"/>
                  </a:lnTo>
                  <a:lnTo>
                    <a:pt x="1540" y="2507"/>
                  </a:lnTo>
                  <a:lnTo>
                    <a:pt x="1527" y="2519"/>
                  </a:lnTo>
                  <a:lnTo>
                    <a:pt x="1513" y="2530"/>
                  </a:lnTo>
                  <a:lnTo>
                    <a:pt x="1497" y="2540"/>
                  </a:lnTo>
                  <a:lnTo>
                    <a:pt x="1479" y="2550"/>
                  </a:lnTo>
                  <a:lnTo>
                    <a:pt x="1462" y="2560"/>
                  </a:lnTo>
                  <a:lnTo>
                    <a:pt x="1422" y="2577"/>
                  </a:lnTo>
                  <a:lnTo>
                    <a:pt x="1376" y="2593"/>
                  </a:lnTo>
                  <a:lnTo>
                    <a:pt x="1326" y="2606"/>
                  </a:lnTo>
                  <a:lnTo>
                    <a:pt x="1275" y="2618"/>
                  </a:lnTo>
                  <a:lnTo>
                    <a:pt x="1222" y="2626"/>
                  </a:lnTo>
                  <a:lnTo>
                    <a:pt x="1166" y="2633"/>
                  </a:lnTo>
                  <a:lnTo>
                    <a:pt x="1108" y="2637"/>
                  </a:lnTo>
                  <a:lnTo>
                    <a:pt x="1048" y="2638"/>
                  </a:lnTo>
                  <a:lnTo>
                    <a:pt x="986" y="2638"/>
                  </a:lnTo>
                  <a:lnTo>
                    <a:pt x="921" y="2634"/>
                  </a:lnTo>
                  <a:lnTo>
                    <a:pt x="837" y="2627"/>
                  </a:lnTo>
                  <a:lnTo>
                    <a:pt x="754" y="2615"/>
                  </a:lnTo>
                  <a:lnTo>
                    <a:pt x="673" y="2601"/>
                  </a:lnTo>
                  <a:lnTo>
                    <a:pt x="593" y="2582"/>
                  </a:lnTo>
                  <a:lnTo>
                    <a:pt x="515" y="2561"/>
                  </a:lnTo>
                  <a:lnTo>
                    <a:pt x="439" y="2535"/>
                  </a:lnTo>
                  <a:lnTo>
                    <a:pt x="364" y="2506"/>
                  </a:lnTo>
                  <a:lnTo>
                    <a:pt x="291" y="2473"/>
                  </a:lnTo>
                  <a:lnTo>
                    <a:pt x="256" y="2455"/>
                  </a:lnTo>
                  <a:lnTo>
                    <a:pt x="222" y="2435"/>
                  </a:lnTo>
                  <a:lnTo>
                    <a:pt x="192" y="2413"/>
                  </a:lnTo>
                  <a:lnTo>
                    <a:pt x="163" y="2387"/>
                  </a:lnTo>
                  <a:lnTo>
                    <a:pt x="138" y="2361"/>
                  </a:lnTo>
                  <a:lnTo>
                    <a:pt x="113" y="2332"/>
                  </a:lnTo>
                  <a:lnTo>
                    <a:pt x="92" y="2302"/>
                  </a:lnTo>
                  <a:lnTo>
                    <a:pt x="72" y="2270"/>
                  </a:lnTo>
                  <a:lnTo>
                    <a:pt x="56" y="2235"/>
                  </a:lnTo>
                  <a:lnTo>
                    <a:pt x="41" y="2199"/>
                  </a:lnTo>
                  <a:lnTo>
                    <a:pt x="41" y="2198"/>
                  </a:lnTo>
                  <a:lnTo>
                    <a:pt x="28" y="2159"/>
                  </a:lnTo>
                  <a:lnTo>
                    <a:pt x="18" y="2120"/>
                  </a:lnTo>
                  <a:lnTo>
                    <a:pt x="5" y="2033"/>
                  </a:lnTo>
                  <a:lnTo>
                    <a:pt x="0" y="1937"/>
                  </a:lnTo>
                  <a:lnTo>
                    <a:pt x="0" y="1731"/>
                  </a:lnTo>
                  <a:lnTo>
                    <a:pt x="3" y="1660"/>
                  </a:lnTo>
                  <a:lnTo>
                    <a:pt x="10" y="1595"/>
                  </a:lnTo>
                  <a:lnTo>
                    <a:pt x="22" y="1535"/>
                  </a:lnTo>
                  <a:lnTo>
                    <a:pt x="39" y="1481"/>
                  </a:lnTo>
                  <a:lnTo>
                    <a:pt x="41" y="1475"/>
                  </a:lnTo>
                  <a:lnTo>
                    <a:pt x="41" y="1473"/>
                  </a:lnTo>
                  <a:lnTo>
                    <a:pt x="50" y="1457"/>
                  </a:lnTo>
                  <a:lnTo>
                    <a:pt x="61" y="1435"/>
                  </a:lnTo>
                  <a:lnTo>
                    <a:pt x="74" y="1414"/>
                  </a:lnTo>
                  <a:lnTo>
                    <a:pt x="89" y="1394"/>
                  </a:lnTo>
                  <a:lnTo>
                    <a:pt x="103" y="1376"/>
                  </a:lnTo>
                  <a:lnTo>
                    <a:pt x="120" y="1360"/>
                  </a:lnTo>
                  <a:lnTo>
                    <a:pt x="139" y="1346"/>
                  </a:lnTo>
                  <a:lnTo>
                    <a:pt x="157" y="1333"/>
                  </a:lnTo>
                  <a:lnTo>
                    <a:pt x="179" y="1320"/>
                  </a:lnTo>
                  <a:lnTo>
                    <a:pt x="202" y="1308"/>
                  </a:lnTo>
                  <a:lnTo>
                    <a:pt x="260" y="1284"/>
                  </a:lnTo>
                  <a:lnTo>
                    <a:pt x="330" y="1260"/>
                  </a:lnTo>
                  <a:lnTo>
                    <a:pt x="412" y="1236"/>
                  </a:lnTo>
                  <a:lnTo>
                    <a:pt x="505" y="1212"/>
                  </a:lnTo>
                  <a:lnTo>
                    <a:pt x="612" y="1190"/>
                  </a:lnTo>
                  <a:lnTo>
                    <a:pt x="862" y="1145"/>
                  </a:lnTo>
                  <a:lnTo>
                    <a:pt x="1140" y="1093"/>
                  </a:lnTo>
                  <a:lnTo>
                    <a:pt x="1344" y="1050"/>
                  </a:lnTo>
                  <a:lnTo>
                    <a:pt x="1417" y="1032"/>
                  </a:lnTo>
                  <a:lnTo>
                    <a:pt x="1473" y="1017"/>
                  </a:lnTo>
                  <a:lnTo>
                    <a:pt x="1493" y="1010"/>
                  </a:lnTo>
                  <a:lnTo>
                    <a:pt x="1509" y="1004"/>
                  </a:lnTo>
                  <a:lnTo>
                    <a:pt x="1519" y="998"/>
                  </a:lnTo>
                  <a:lnTo>
                    <a:pt x="1523" y="995"/>
                  </a:lnTo>
                  <a:lnTo>
                    <a:pt x="1526" y="993"/>
                  </a:lnTo>
                  <a:lnTo>
                    <a:pt x="1530" y="988"/>
                  </a:lnTo>
                  <a:lnTo>
                    <a:pt x="1534" y="982"/>
                  </a:lnTo>
                  <a:lnTo>
                    <a:pt x="1538" y="975"/>
                  </a:lnTo>
                  <a:lnTo>
                    <a:pt x="1541" y="968"/>
                  </a:lnTo>
                  <a:lnTo>
                    <a:pt x="1547" y="950"/>
                  </a:lnTo>
                  <a:lnTo>
                    <a:pt x="1552" y="929"/>
                  </a:lnTo>
                  <a:lnTo>
                    <a:pt x="1556" y="904"/>
                  </a:lnTo>
                  <a:lnTo>
                    <a:pt x="1558" y="876"/>
                  </a:lnTo>
                  <a:lnTo>
                    <a:pt x="1560" y="810"/>
                  </a:lnTo>
                  <a:lnTo>
                    <a:pt x="1558" y="726"/>
                  </a:lnTo>
                  <a:lnTo>
                    <a:pt x="1556" y="691"/>
                  </a:lnTo>
                  <a:lnTo>
                    <a:pt x="1551" y="660"/>
                  </a:lnTo>
                  <a:lnTo>
                    <a:pt x="1546" y="632"/>
                  </a:lnTo>
                  <a:lnTo>
                    <a:pt x="1539" y="610"/>
                  </a:lnTo>
                  <a:lnTo>
                    <a:pt x="1536" y="600"/>
                  </a:lnTo>
                  <a:lnTo>
                    <a:pt x="1532" y="592"/>
                  </a:lnTo>
                  <a:lnTo>
                    <a:pt x="1528" y="584"/>
                  </a:lnTo>
                  <a:lnTo>
                    <a:pt x="1523" y="578"/>
                  </a:lnTo>
                  <a:lnTo>
                    <a:pt x="1518" y="572"/>
                  </a:lnTo>
                  <a:lnTo>
                    <a:pt x="1514" y="566"/>
                  </a:lnTo>
                  <a:lnTo>
                    <a:pt x="1508" y="561"/>
                  </a:lnTo>
                  <a:lnTo>
                    <a:pt x="1502" y="556"/>
                  </a:lnTo>
                  <a:lnTo>
                    <a:pt x="1496" y="552"/>
                  </a:lnTo>
                  <a:lnTo>
                    <a:pt x="1489" y="548"/>
                  </a:lnTo>
                  <a:lnTo>
                    <a:pt x="1482" y="543"/>
                  </a:lnTo>
                  <a:lnTo>
                    <a:pt x="1475" y="540"/>
                  </a:lnTo>
                  <a:lnTo>
                    <a:pt x="1468" y="536"/>
                  </a:lnTo>
                  <a:lnTo>
                    <a:pt x="1460" y="534"/>
                  </a:lnTo>
                  <a:lnTo>
                    <a:pt x="1451" y="531"/>
                  </a:lnTo>
                  <a:lnTo>
                    <a:pt x="1442" y="529"/>
                  </a:lnTo>
                  <a:lnTo>
                    <a:pt x="1434" y="527"/>
                  </a:lnTo>
                  <a:lnTo>
                    <a:pt x="1424" y="525"/>
                  </a:lnTo>
                  <a:lnTo>
                    <a:pt x="1414" y="524"/>
                  </a:lnTo>
                  <a:lnTo>
                    <a:pt x="1404" y="523"/>
                  </a:lnTo>
                  <a:lnTo>
                    <a:pt x="1382" y="522"/>
                  </a:lnTo>
                  <a:lnTo>
                    <a:pt x="1362" y="523"/>
                  </a:lnTo>
                  <a:lnTo>
                    <a:pt x="1353" y="523"/>
                  </a:lnTo>
                  <a:lnTo>
                    <a:pt x="1345" y="524"/>
                  </a:lnTo>
                  <a:lnTo>
                    <a:pt x="1337" y="525"/>
                  </a:lnTo>
                  <a:lnTo>
                    <a:pt x="1329" y="526"/>
                  </a:lnTo>
                  <a:lnTo>
                    <a:pt x="1322" y="528"/>
                  </a:lnTo>
                  <a:lnTo>
                    <a:pt x="1316" y="531"/>
                  </a:lnTo>
                  <a:lnTo>
                    <a:pt x="1311" y="533"/>
                  </a:lnTo>
                  <a:lnTo>
                    <a:pt x="1306" y="536"/>
                  </a:lnTo>
                  <a:lnTo>
                    <a:pt x="1301" y="539"/>
                  </a:lnTo>
                  <a:lnTo>
                    <a:pt x="1297" y="542"/>
                  </a:lnTo>
                  <a:lnTo>
                    <a:pt x="1293" y="546"/>
                  </a:lnTo>
                  <a:lnTo>
                    <a:pt x="1290" y="550"/>
                  </a:lnTo>
                  <a:lnTo>
                    <a:pt x="1287" y="555"/>
                  </a:lnTo>
                  <a:lnTo>
                    <a:pt x="1285" y="561"/>
                  </a:lnTo>
                  <a:lnTo>
                    <a:pt x="1280" y="577"/>
                  </a:lnTo>
                  <a:lnTo>
                    <a:pt x="1276" y="599"/>
                  </a:lnTo>
                  <a:lnTo>
                    <a:pt x="1273" y="625"/>
                  </a:lnTo>
                  <a:lnTo>
                    <a:pt x="1270" y="695"/>
                  </a:lnTo>
                  <a:lnTo>
                    <a:pt x="1269" y="785"/>
                  </a:lnTo>
                  <a:lnTo>
                    <a:pt x="1269" y="1085"/>
                  </a:lnTo>
                  <a:close/>
                  <a:moveTo>
                    <a:pt x="1560" y="1446"/>
                  </a:moveTo>
                  <a:lnTo>
                    <a:pt x="1512" y="1473"/>
                  </a:lnTo>
                  <a:lnTo>
                    <a:pt x="1468" y="1498"/>
                  </a:lnTo>
                  <a:lnTo>
                    <a:pt x="1429" y="1523"/>
                  </a:lnTo>
                  <a:lnTo>
                    <a:pt x="1395" y="1547"/>
                  </a:lnTo>
                  <a:lnTo>
                    <a:pt x="1366" y="1569"/>
                  </a:lnTo>
                  <a:lnTo>
                    <a:pt x="1343" y="1591"/>
                  </a:lnTo>
                  <a:lnTo>
                    <a:pt x="1333" y="1602"/>
                  </a:lnTo>
                  <a:lnTo>
                    <a:pt x="1325" y="1612"/>
                  </a:lnTo>
                  <a:lnTo>
                    <a:pt x="1317" y="1622"/>
                  </a:lnTo>
                  <a:lnTo>
                    <a:pt x="1312" y="1632"/>
                  </a:lnTo>
                  <a:lnTo>
                    <a:pt x="1302" y="1653"/>
                  </a:lnTo>
                  <a:lnTo>
                    <a:pt x="1293" y="1676"/>
                  </a:lnTo>
                  <a:lnTo>
                    <a:pt x="1285" y="1702"/>
                  </a:lnTo>
                  <a:lnTo>
                    <a:pt x="1279" y="1731"/>
                  </a:lnTo>
                  <a:lnTo>
                    <a:pt x="1274" y="1762"/>
                  </a:lnTo>
                  <a:lnTo>
                    <a:pt x="1272" y="1796"/>
                  </a:lnTo>
                  <a:lnTo>
                    <a:pt x="1269" y="1872"/>
                  </a:lnTo>
                  <a:lnTo>
                    <a:pt x="1271" y="1955"/>
                  </a:lnTo>
                  <a:lnTo>
                    <a:pt x="1273" y="1991"/>
                  </a:lnTo>
                  <a:lnTo>
                    <a:pt x="1276" y="2022"/>
                  </a:lnTo>
                  <a:lnTo>
                    <a:pt x="1281" y="2048"/>
                  </a:lnTo>
                  <a:lnTo>
                    <a:pt x="1286" y="2070"/>
                  </a:lnTo>
                  <a:lnTo>
                    <a:pt x="1289" y="2079"/>
                  </a:lnTo>
                  <a:lnTo>
                    <a:pt x="1293" y="2087"/>
                  </a:lnTo>
                  <a:lnTo>
                    <a:pt x="1296" y="2094"/>
                  </a:lnTo>
                  <a:lnTo>
                    <a:pt x="1300" y="2101"/>
                  </a:lnTo>
                  <a:lnTo>
                    <a:pt x="1304" y="2106"/>
                  </a:lnTo>
                  <a:lnTo>
                    <a:pt x="1309" y="2111"/>
                  </a:lnTo>
                  <a:lnTo>
                    <a:pt x="1313" y="2116"/>
                  </a:lnTo>
                  <a:lnTo>
                    <a:pt x="1319" y="2120"/>
                  </a:lnTo>
                  <a:lnTo>
                    <a:pt x="1325" y="2124"/>
                  </a:lnTo>
                  <a:lnTo>
                    <a:pt x="1331" y="2128"/>
                  </a:lnTo>
                  <a:lnTo>
                    <a:pt x="1339" y="2132"/>
                  </a:lnTo>
                  <a:lnTo>
                    <a:pt x="1346" y="2135"/>
                  </a:lnTo>
                  <a:lnTo>
                    <a:pt x="1353" y="2138"/>
                  </a:lnTo>
                  <a:lnTo>
                    <a:pt x="1362" y="2141"/>
                  </a:lnTo>
                  <a:lnTo>
                    <a:pt x="1371" y="2143"/>
                  </a:lnTo>
                  <a:lnTo>
                    <a:pt x="1381" y="2145"/>
                  </a:lnTo>
                  <a:lnTo>
                    <a:pt x="1400" y="2148"/>
                  </a:lnTo>
                  <a:lnTo>
                    <a:pt x="1423" y="2151"/>
                  </a:lnTo>
                  <a:lnTo>
                    <a:pt x="1444" y="2151"/>
                  </a:lnTo>
                  <a:lnTo>
                    <a:pt x="1463" y="2151"/>
                  </a:lnTo>
                  <a:lnTo>
                    <a:pt x="1480" y="2150"/>
                  </a:lnTo>
                  <a:lnTo>
                    <a:pt x="1488" y="2149"/>
                  </a:lnTo>
                  <a:lnTo>
                    <a:pt x="1496" y="2148"/>
                  </a:lnTo>
                  <a:lnTo>
                    <a:pt x="1502" y="2146"/>
                  </a:lnTo>
                  <a:lnTo>
                    <a:pt x="1509" y="2144"/>
                  </a:lnTo>
                  <a:lnTo>
                    <a:pt x="1515" y="2142"/>
                  </a:lnTo>
                  <a:lnTo>
                    <a:pt x="1519" y="2140"/>
                  </a:lnTo>
                  <a:lnTo>
                    <a:pt x="1524" y="2137"/>
                  </a:lnTo>
                  <a:lnTo>
                    <a:pt x="1529" y="2134"/>
                  </a:lnTo>
                  <a:lnTo>
                    <a:pt x="1533" y="2131"/>
                  </a:lnTo>
                  <a:lnTo>
                    <a:pt x="1536" y="2127"/>
                  </a:lnTo>
                  <a:lnTo>
                    <a:pt x="1539" y="2123"/>
                  </a:lnTo>
                  <a:lnTo>
                    <a:pt x="1542" y="2118"/>
                  </a:lnTo>
                  <a:lnTo>
                    <a:pt x="1545" y="2112"/>
                  </a:lnTo>
                  <a:lnTo>
                    <a:pt x="1547" y="2103"/>
                  </a:lnTo>
                  <a:lnTo>
                    <a:pt x="1551" y="2085"/>
                  </a:lnTo>
                  <a:lnTo>
                    <a:pt x="1555" y="2061"/>
                  </a:lnTo>
                  <a:lnTo>
                    <a:pt x="1558" y="2001"/>
                  </a:lnTo>
                  <a:lnTo>
                    <a:pt x="1560" y="1921"/>
                  </a:lnTo>
                  <a:lnTo>
                    <a:pt x="1560" y="1446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3" name="AutoShape 12"/>
            <p:cNvSpPr>
              <a:spLocks noChangeArrowheads="1"/>
            </p:cNvSpPr>
            <p:nvPr/>
          </p:nvSpPr>
          <p:spPr bwMode="auto">
            <a:xfrm>
              <a:off x="1907" y="463"/>
              <a:ext cx="519" cy="644"/>
            </a:xfrm>
            <a:custGeom>
              <a:avLst/>
              <a:gdLst>
                <a:gd name="T0" fmla="*/ 0 w 2048"/>
                <a:gd name="T1" fmla="*/ 605 h 2733"/>
                <a:gd name="T2" fmla="*/ 0 w 2048"/>
                <a:gd name="T3" fmla="*/ 0 h 2733"/>
                <a:gd name="T4" fmla="*/ 108 w 2048"/>
                <a:gd name="T5" fmla="*/ 11 h 2733"/>
                <a:gd name="T6" fmla="*/ 108 w 2048"/>
                <a:gd name="T7" fmla="*/ 11 h 2733"/>
                <a:gd name="T8" fmla="*/ 450 w 2048"/>
                <a:gd name="T9" fmla="*/ 51 h 2733"/>
                <a:gd name="T10" fmla="*/ 450 w 2048"/>
                <a:gd name="T11" fmla="*/ 51 h 2733"/>
                <a:gd name="T12" fmla="*/ 519 w 2048"/>
                <a:gd name="T13" fmla="*/ 57 h 2733"/>
                <a:gd name="T14" fmla="*/ 519 w 2048"/>
                <a:gd name="T15" fmla="*/ 177 h 2733"/>
                <a:gd name="T16" fmla="*/ 450 w 2048"/>
                <a:gd name="T17" fmla="*/ 171 h 2733"/>
                <a:gd name="T18" fmla="*/ 450 w 2048"/>
                <a:gd name="T19" fmla="*/ 171 h 2733"/>
                <a:gd name="T20" fmla="*/ 339 w 2048"/>
                <a:gd name="T21" fmla="*/ 158 h 2733"/>
                <a:gd name="T22" fmla="*/ 339 w 2048"/>
                <a:gd name="T23" fmla="*/ 644 h 2733"/>
                <a:gd name="T24" fmla="*/ 108 w 2048"/>
                <a:gd name="T25" fmla="*/ 617 h 2733"/>
                <a:gd name="T26" fmla="*/ 108 w 2048"/>
                <a:gd name="T27" fmla="*/ 617 h 2733"/>
                <a:gd name="T28" fmla="*/ 0 w 2048"/>
                <a:gd name="T29" fmla="*/ 605 h 27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8"/>
                <a:gd name="T46" fmla="*/ 0 h 2733"/>
                <a:gd name="T47" fmla="*/ 2048 w 2048"/>
                <a:gd name="T48" fmla="*/ 2733 h 27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8" h="2733">
                  <a:moveTo>
                    <a:pt x="0" y="2568"/>
                  </a:moveTo>
                  <a:lnTo>
                    <a:pt x="0" y="0"/>
                  </a:lnTo>
                  <a:lnTo>
                    <a:pt x="428" y="48"/>
                  </a:lnTo>
                  <a:lnTo>
                    <a:pt x="1775" y="218"/>
                  </a:lnTo>
                  <a:lnTo>
                    <a:pt x="2047" y="244"/>
                  </a:lnTo>
                  <a:lnTo>
                    <a:pt x="2047" y="751"/>
                  </a:lnTo>
                  <a:lnTo>
                    <a:pt x="1775" y="726"/>
                  </a:lnTo>
                  <a:lnTo>
                    <a:pt x="1337" y="671"/>
                  </a:lnTo>
                  <a:lnTo>
                    <a:pt x="1337" y="2732"/>
                  </a:lnTo>
                  <a:lnTo>
                    <a:pt x="428" y="2617"/>
                  </a:lnTo>
                  <a:lnTo>
                    <a:pt x="0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4" name="AutoShape 13"/>
            <p:cNvSpPr>
              <a:spLocks noChangeArrowheads="1"/>
            </p:cNvSpPr>
            <p:nvPr/>
          </p:nvSpPr>
          <p:spPr bwMode="auto">
            <a:xfrm>
              <a:off x="2341" y="463"/>
              <a:ext cx="675" cy="687"/>
            </a:xfrm>
            <a:custGeom>
              <a:avLst/>
              <a:gdLst>
                <a:gd name="T0" fmla="*/ 0 w 2663"/>
                <a:gd name="T1" fmla="*/ 294 h 2917"/>
                <a:gd name="T2" fmla="*/ 11 w 2663"/>
                <a:gd name="T3" fmla="*/ 171 h 2917"/>
                <a:gd name="T4" fmla="*/ 33 w 2663"/>
                <a:gd name="T5" fmla="*/ 134 h 2917"/>
                <a:gd name="T6" fmla="*/ 88 w 2663"/>
                <a:gd name="T7" fmla="*/ 99 h 2917"/>
                <a:gd name="T8" fmla="*/ 217 w 2663"/>
                <a:gd name="T9" fmla="*/ 69 h 2917"/>
                <a:gd name="T10" fmla="*/ 335 w 2663"/>
                <a:gd name="T11" fmla="*/ 65 h 2917"/>
                <a:gd name="T12" fmla="*/ 444 w 2663"/>
                <a:gd name="T13" fmla="*/ 64 h 2917"/>
                <a:gd name="T14" fmla="*/ 510 w 2663"/>
                <a:gd name="T15" fmla="*/ 56 h 2917"/>
                <a:gd name="T16" fmla="*/ 534 w 2663"/>
                <a:gd name="T17" fmla="*/ 45 h 2917"/>
                <a:gd name="T18" fmla="*/ 548 w 2663"/>
                <a:gd name="T19" fmla="*/ 29 h 2917"/>
                <a:gd name="T20" fmla="*/ 551 w 2663"/>
                <a:gd name="T21" fmla="*/ 13 h 2917"/>
                <a:gd name="T22" fmla="*/ 567 w 2663"/>
                <a:gd name="T23" fmla="*/ 1 h 2917"/>
                <a:gd name="T24" fmla="*/ 588 w 2663"/>
                <a:gd name="T25" fmla="*/ 1 h 2917"/>
                <a:gd name="T26" fmla="*/ 630 w 2663"/>
                <a:gd name="T27" fmla="*/ 19 h 2917"/>
                <a:gd name="T28" fmla="*/ 654 w 2663"/>
                <a:gd name="T29" fmla="*/ 46 h 2917"/>
                <a:gd name="T30" fmla="*/ 668 w 2663"/>
                <a:gd name="T31" fmla="*/ 104 h 2917"/>
                <a:gd name="T32" fmla="*/ 654 w 2663"/>
                <a:gd name="T33" fmla="*/ 554 h 2917"/>
                <a:gd name="T34" fmla="*/ 576 w 2663"/>
                <a:gd name="T35" fmla="*/ 574 h 2917"/>
                <a:gd name="T36" fmla="*/ 553 w 2663"/>
                <a:gd name="T37" fmla="*/ 597 h 2917"/>
                <a:gd name="T38" fmla="*/ 548 w 2663"/>
                <a:gd name="T39" fmla="*/ 626 h 2917"/>
                <a:gd name="T40" fmla="*/ 530 w 2663"/>
                <a:gd name="T41" fmla="*/ 651 h 2917"/>
                <a:gd name="T42" fmla="*/ 480 w 2663"/>
                <a:gd name="T43" fmla="*/ 672 h 2917"/>
                <a:gd name="T44" fmla="*/ 402 w 2663"/>
                <a:gd name="T45" fmla="*/ 636 h 2917"/>
                <a:gd name="T46" fmla="*/ 393 w 2663"/>
                <a:gd name="T47" fmla="*/ 649 h 2917"/>
                <a:gd name="T48" fmla="*/ 370 w 2663"/>
                <a:gd name="T49" fmla="*/ 665 h 2917"/>
                <a:gd name="T50" fmla="*/ 295 w 2663"/>
                <a:gd name="T51" fmla="*/ 686 h 2917"/>
                <a:gd name="T52" fmla="*/ 233 w 2663"/>
                <a:gd name="T53" fmla="*/ 685 h 2917"/>
                <a:gd name="T54" fmla="*/ 111 w 2663"/>
                <a:gd name="T55" fmla="*/ 659 h 2917"/>
                <a:gd name="T56" fmla="*/ 41 w 2663"/>
                <a:gd name="T57" fmla="*/ 622 h 2917"/>
                <a:gd name="T58" fmla="*/ 16 w 2663"/>
                <a:gd name="T59" fmla="*/ 589 h 2917"/>
                <a:gd name="T60" fmla="*/ 0 w 2663"/>
                <a:gd name="T61" fmla="*/ 514 h 2917"/>
                <a:gd name="T62" fmla="*/ 12 w 2663"/>
                <a:gd name="T63" fmla="*/ 402 h 2917"/>
                <a:gd name="T64" fmla="*/ 26 w 2663"/>
                <a:gd name="T65" fmla="*/ 384 h 2917"/>
                <a:gd name="T66" fmla="*/ 65 w 2663"/>
                <a:gd name="T67" fmla="*/ 363 h 2917"/>
                <a:gd name="T68" fmla="*/ 288 w 2663"/>
                <a:gd name="T69" fmla="*/ 323 h 2917"/>
                <a:gd name="T70" fmla="*/ 378 w 2663"/>
                <a:gd name="T71" fmla="*/ 300 h 2917"/>
                <a:gd name="T72" fmla="*/ 388 w 2663"/>
                <a:gd name="T73" fmla="*/ 293 h 2917"/>
                <a:gd name="T74" fmla="*/ 394 w 2663"/>
                <a:gd name="T75" fmla="*/ 267 h 2917"/>
                <a:gd name="T76" fmla="*/ 390 w 2663"/>
                <a:gd name="T77" fmla="*/ 205 h 2917"/>
                <a:gd name="T78" fmla="*/ 383 w 2663"/>
                <a:gd name="T79" fmla="*/ 195 h 2917"/>
                <a:gd name="T80" fmla="*/ 373 w 2663"/>
                <a:gd name="T81" fmla="*/ 189 h 2917"/>
                <a:gd name="T82" fmla="*/ 360 w 2663"/>
                <a:gd name="T83" fmla="*/ 187 h 2917"/>
                <a:gd name="T84" fmla="*/ 340 w 2663"/>
                <a:gd name="T85" fmla="*/ 187 h 2917"/>
                <a:gd name="T86" fmla="*/ 330 w 2663"/>
                <a:gd name="T87" fmla="*/ 191 h 2917"/>
                <a:gd name="T88" fmla="*/ 325 w 2663"/>
                <a:gd name="T89" fmla="*/ 197 h 2917"/>
                <a:gd name="T90" fmla="*/ 321 w 2663"/>
                <a:gd name="T91" fmla="*/ 320 h 2917"/>
                <a:gd name="T92" fmla="*/ 346 w 2663"/>
                <a:gd name="T93" fmla="*/ 433 h 2917"/>
                <a:gd name="T94" fmla="*/ 329 w 2663"/>
                <a:gd name="T95" fmla="*/ 454 h 2917"/>
                <a:gd name="T96" fmla="*/ 321 w 2663"/>
                <a:gd name="T97" fmla="*/ 506 h 2917"/>
                <a:gd name="T98" fmla="*/ 326 w 2663"/>
                <a:gd name="T99" fmla="*/ 554 h 2917"/>
                <a:gd name="T100" fmla="*/ 332 w 2663"/>
                <a:gd name="T101" fmla="*/ 562 h 2917"/>
                <a:gd name="T102" fmla="*/ 342 w 2663"/>
                <a:gd name="T103" fmla="*/ 567 h 2917"/>
                <a:gd name="T104" fmla="*/ 366 w 2663"/>
                <a:gd name="T105" fmla="*/ 569 h 2917"/>
                <a:gd name="T106" fmla="*/ 382 w 2663"/>
                <a:gd name="T107" fmla="*/ 567 h 2917"/>
                <a:gd name="T108" fmla="*/ 389 w 2663"/>
                <a:gd name="T109" fmla="*/ 562 h 2917"/>
                <a:gd name="T110" fmla="*/ 393 w 2663"/>
                <a:gd name="T111" fmla="*/ 547 h 29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3"/>
                <a:gd name="T169" fmla="*/ 0 h 2917"/>
                <a:gd name="T170" fmla="*/ 2663 w 2663"/>
                <a:gd name="T171" fmla="*/ 2917 h 29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3" h="2917">
                  <a:moveTo>
                    <a:pt x="1266" y="1360"/>
                  </a:moveTo>
                  <a:lnTo>
                    <a:pt x="1159" y="1359"/>
                  </a:lnTo>
                  <a:lnTo>
                    <a:pt x="62" y="1257"/>
                  </a:lnTo>
                  <a:lnTo>
                    <a:pt x="0" y="1249"/>
                  </a:lnTo>
                  <a:lnTo>
                    <a:pt x="0" y="1044"/>
                  </a:lnTo>
                  <a:lnTo>
                    <a:pt x="2" y="971"/>
                  </a:lnTo>
                  <a:lnTo>
                    <a:pt x="6" y="904"/>
                  </a:lnTo>
                  <a:lnTo>
                    <a:pt x="16" y="840"/>
                  </a:lnTo>
                  <a:lnTo>
                    <a:pt x="29" y="781"/>
                  </a:lnTo>
                  <a:lnTo>
                    <a:pt x="45" y="727"/>
                  </a:lnTo>
                  <a:lnTo>
                    <a:pt x="62" y="683"/>
                  </a:lnTo>
                  <a:lnTo>
                    <a:pt x="62" y="680"/>
                  </a:lnTo>
                  <a:lnTo>
                    <a:pt x="65" y="678"/>
                  </a:lnTo>
                  <a:lnTo>
                    <a:pt x="88" y="632"/>
                  </a:lnTo>
                  <a:lnTo>
                    <a:pt x="115" y="591"/>
                  </a:lnTo>
                  <a:lnTo>
                    <a:pt x="131" y="571"/>
                  </a:lnTo>
                  <a:lnTo>
                    <a:pt x="147" y="553"/>
                  </a:lnTo>
                  <a:lnTo>
                    <a:pt x="167" y="535"/>
                  </a:lnTo>
                  <a:lnTo>
                    <a:pt x="187" y="517"/>
                  </a:lnTo>
                  <a:lnTo>
                    <a:pt x="233" y="483"/>
                  </a:lnTo>
                  <a:lnTo>
                    <a:pt x="287" y="451"/>
                  </a:lnTo>
                  <a:lnTo>
                    <a:pt x="348" y="420"/>
                  </a:lnTo>
                  <a:lnTo>
                    <a:pt x="415" y="392"/>
                  </a:lnTo>
                  <a:lnTo>
                    <a:pt x="490" y="366"/>
                  </a:lnTo>
                  <a:lnTo>
                    <a:pt x="572" y="341"/>
                  </a:lnTo>
                  <a:lnTo>
                    <a:pt x="661" y="320"/>
                  </a:lnTo>
                  <a:lnTo>
                    <a:pt x="755" y="304"/>
                  </a:lnTo>
                  <a:lnTo>
                    <a:pt x="855" y="291"/>
                  </a:lnTo>
                  <a:lnTo>
                    <a:pt x="963" y="284"/>
                  </a:lnTo>
                  <a:lnTo>
                    <a:pt x="1076" y="281"/>
                  </a:lnTo>
                  <a:lnTo>
                    <a:pt x="1159" y="281"/>
                  </a:lnTo>
                  <a:lnTo>
                    <a:pt x="1195" y="279"/>
                  </a:lnTo>
                  <a:lnTo>
                    <a:pt x="1320" y="275"/>
                  </a:lnTo>
                  <a:lnTo>
                    <a:pt x="1452" y="274"/>
                  </a:lnTo>
                  <a:lnTo>
                    <a:pt x="1579" y="277"/>
                  </a:lnTo>
                  <a:lnTo>
                    <a:pt x="1608" y="276"/>
                  </a:lnTo>
                  <a:lnTo>
                    <a:pt x="1751" y="270"/>
                  </a:lnTo>
                  <a:lnTo>
                    <a:pt x="1754" y="270"/>
                  </a:lnTo>
                  <a:lnTo>
                    <a:pt x="1889" y="259"/>
                  </a:lnTo>
                  <a:lnTo>
                    <a:pt x="1895" y="259"/>
                  </a:lnTo>
                  <a:lnTo>
                    <a:pt x="2010" y="236"/>
                  </a:lnTo>
                  <a:lnTo>
                    <a:pt x="2011" y="236"/>
                  </a:lnTo>
                  <a:lnTo>
                    <a:pt x="2057" y="220"/>
                  </a:lnTo>
                  <a:lnTo>
                    <a:pt x="2095" y="200"/>
                  </a:lnTo>
                  <a:lnTo>
                    <a:pt x="2108" y="190"/>
                  </a:lnTo>
                  <a:lnTo>
                    <a:pt x="2126" y="178"/>
                  </a:lnTo>
                  <a:lnTo>
                    <a:pt x="2147" y="152"/>
                  </a:lnTo>
                  <a:lnTo>
                    <a:pt x="2161" y="123"/>
                  </a:lnTo>
                  <a:lnTo>
                    <a:pt x="2165" y="92"/>
                  </a:lnTo>
                  <a:lnTo>
                    <a:pt x="2169" y="62"/>
                  </a:lnTo>
                  <a:lnTo>
                    <a:pt x="2174" y="54"/>
                  </a:lnTo>
                  <a:lnTo>
                    <a:pt x="2183" y="38"/>
                  </a:lnTo>
                  <a:lnTo>
                    <a:pt x="2204" y="18"/>
                  </a:lnTo>
                  <a:lnTo>
                    <a:pt x="2218" y="12"/>
                  </a:lnTo>
                  <a:lnTo>
                    <a:pt x="2235" y="6"/>
                  </a:lnTo>
                  <a:lnTo>
                    <a:pt x="2273" y="0"/>
                  </a:lnTo>
                  <a:lnTo>
                    <a:pt x="2281" y="0"/>
                  </a:lnTo>
                  <a:lnTo>
                    <a:pt x="2319" y="3"/>
                  </a:lnTo>
                  <a:lnTo>
                    <a:pt x="2348" y="10"/>
                  </a:lnTo>
                  <a:lnTo>
                    <a:pt x="2407" y="32"/>
                  </a:lnTo>
                  <a:lnTo>
                    <a:pt x="2435" y="46"/>
                  </a:lnTo>
                  <a:lnTo>
                    <a:pt x="2461" y="61"/>
                  </a:lnTo>
                  <a:lnTo>
                    <a:pt x="2484" y="80"/>
                  </a:lnTo>
                  <a:lnTo>
                    <a:pt x="2506" y="98"/>
                  </a:lnTo>
                  <a:lnTo>
                    <a:pt x="2526" y="118"/>
                  </a:lnTo>
                  <a:lnTo>
                    <a:pt x="2544" y="139"/>
                  </a:lnTo>
                  <a:lnTo>
                    <a:pt x="2559" y="160"/>
                  </a:lnTo>
                  <a:lnTo>
                    <a:pt x="2573" y="183"/>
                  </a:lnTo>
                  <a:lnTo>
                    <a:pt x="2579" y="196"/>
                  </a:lnTo>
                  <a:lnTo>
                    <a:pt x="2579" y="198"/>
                  </a:lnTo>
                  <a:lnTo>
                    <a:pt x="2585" y="207"/>
                  </a:lnTo>
                  <a:lnTo>
                    <a:pt x="2594" y="232"/>
                  </a:lnTo>
                  <a:lnTo>
                    <a:pt x="2610" y="289"/>
                  </a:lnTo>
                  <a:lnTo>
                    <a:pt x="2625" y="359"/>
                  </a:lnTo>
                  <a:lnTo>
                    <a:pt x="2635" y="443"/>
                  </a:lnTo>
                  <a:lnTo>
                    <a:pt x="2645" y="540"/>
                  </a:lnTo>
                  <a:lnTo>
                    <a:pt x="2658" y="772"/>
                  </a:lnTo>
                  <a:lnTo>
                    <a:pt x="2662" y="1056"/>
                  </a:lnTo>
                  <a:lnTo>
                    <a:pt x="2662" y="2345"/>
                  </a:lnTo>
                  <a:lnTo>
                    <a:pt x="2579" y="2352"/>
                  </a:lnTo>
                  <a:lnTo>
                    <a:pt x="2435" y="2377"/>
                  </a:lnTo>
                  <a:lnTo>
                    <a:pt x="2434" y="2377"/>
                  </a:lnTo>
                  <a:lnTo>
                    <a:pt x="2319" y="2414"/>
                  </a:lnTo>
                  <a:lnTo>
                    <a:pt x="2318" y="2415"/>
                  </a:lnTo>
                  <a:lnTo>
                    <a:pt x="2273" y="2439"/>
                  </a:lnTo>
                  <a:lnTo>
                    <a:pt x="2272" y="2439"/>
                  </a:lnTo>
                  <a:lnTo>
                    <a:pt x="2235" y="2466"/>
                  </a:lnTo>
                  <a:lnTo>
                    <a:pt x="2234" y="2468"/>
                  </a:lnTo>
                  <a:lnTo>
                    <a:pt x="2204" y="2498"/>
                  </a:lnTo>
                  <a:lnTo>
                    <a:pt x="2203" y="2499"/>
                  </a:lnTo>
                  <a:lnTo>
                    <a:pt x="2183" y="2532"/>
                  </a:lnTo>
                  <a:lnTo>
                    <a:pt x="2183" y="2535"/>
                  </a:lnTo>
                  <a:lnTo>
                    <a:pt x="2169" y="2572"/>
                  </a:lnTo>
                  <a:lnTo>
                    <a:pt x="2169" y="2575"/>
                  </a:lnTo>
                  <a:lnTo>
                    <a:pt x="2165" y="2615"/>
                  </a:lnTo>
                  <a:lnTo>
                    <a:pt x="2165" y="2617"/>
                  </a:lnTo>
                  <a:lnTo>
                    <a:pt x="2161" y="2657"/>
                  </a:lnTo>
                  <a:lnTo>
                    <a:pt x="2160" y="2660"/>
                  </a:lnTo>
                  <a:lnTo>
                    <a:pt x="2147" y="2697"/>
                  </a:lnTo>
                  <a:lnTo>
                    <a:pt x="2146" y="2699"/>
                  </a:lnTo>
                  <a:lnTo>
                    <a:pt x="2126" y="2731"/>
                  </a:lnTo>
                  <a:lnTo>
                    <a:pt x="2124" y="2734"/>
                  </a:lnTo>
                  <a:lnTo>
                    <a:pt x="2095" y="2762"/>
                  </a:lnTo>
                  <a:lnTo>
                    <a:pt x="2092" y="2765"/>
                  </a:lnTo>
                  <a:lnTo>
                    <a:pt x="2057" y="2790"/>
                  </a:lnTo>
                  <a:lnTo>
                    <a:pt x="2054" y="2792"/>
                  </a:lnTo>
                  <a:lnTo>
                    <a:pt x="2011" y="2814"/>
                  </a:lnTo>
                  <a:lnTo>
                    <a:pt x="2008" y="2815"/>
                  </a:lnTo>
                  <a:lnTo>
                    <a:pt x="1895" y="2851"/>
                  </a:lnTo>
                  <a:lnTo>
                    <a:pt x="1892" y="2852"/>
                  </a:lnTo>
                  <a:lnTo>
                    <a:pt x="1751" y="2876"/>
                  </a:lnTo>
                  <a:lnTo>
                    <a:pt x="1749" y="2876"/>
                  </a:lnTo>
                  <a:lnTo>
                    <a:pt x="1593" y="2889"/>
                  </a:lnTo>
                  <a:lnTo>
                    <a:pt x="1593" y="2668"/>
                  </a:lnTo>
                  <a:lnTo>
                    <a:pt x="1590" y="2684"/>
                  </a:lnTo>
                  <a:lnTo>
                    <a:pt x="1584" y="2699"/>
                  </a:lnTo>
                  <a:lnTo>
                    <a:pt x="1579" y="2706"/>
                  </a:lnTo>
                  <a:lnTo>
                    <a:pt x="1579" y="2708"/>
                  </a:lnTo>
                  <a:lnTo>
                    <a:pt x="1577" y="2714"/>
                  </a:lnTo>
                  <a:lnTo>
                    <a:pt x="1569" y="2728"/>
                  </a:lnTo>
                  <a:lnTo>
                    <a:pt x="1560" y="2741"/>
                  </a:lnTo>
                  <a:lnTo>
                    <a:pt x="1549" y="2755"/>
                  </a:lnTo>
                  <a:lnTo>
                    <a:pt x="1538" y="2767"/>
                  </a:lnTo>
                  <a:lnTo>
                    <a:pt x="1525" y="2780"/>
                  </a:lnTo>
                  <a:lnTo>
                    <a:pt x="1510" y="2792"/>
                  </a:lnTo>
                  <a:lnTo>
                    <a:pt x="1495" y="2803"/>
                  </a:lnTo>
                  <a:lnTo>
                    <a:pt x="1477" y="2814"/>
                  </a:lnTo>
                  <a:lnTo>
                    <a:pt x="1459" y="2824"/>
                  </a:lnTo>
                  <a:lnTo>
                    <a:pt x="1419" y="2844"/>
                  </a:lnTo>
                  <a:lnTo>
                    <a:pt x="1373" y="2862"/>
                  </a:lnTo>
                  <a:lnTo>
                    <a:pt x="1324" y="2878"/>
                  </a:lnTo>
                  <a:lnTo>
                    <a:pt x="1273" y="2892"/>
                  </a:lnTo>
                  <a:lnTo>
                    <a:pt x="1219" y="2904"/>
                  </a:lnTo>
                  <a:lnTo>
                    <a:pt x="1163" y="2914"/>
                  </a:lnTo>
                  <a:lnTo>
                    <a:pt x="1159" y="2914"/>
                  </a:lnTo>
                  <a:lnTo>
                    <a:pt x="1105" y="2916"/>
                  </a:lnTo>
                  <a:lnTo>
                    <a:pt x="1045" y="2916"/>
                  </a:lnTo>
                  <a:lnTo>
                    <a:pt x="983" y="2914"/>
                  </a:lnTo>
                  <a:lnTo>
                    <a:pt x="919" y="2909"/>
                  </a:lnTo>
                  <a:lnTo>
                    <a:pt x="835" y="2899"/>
                  </a:lnTo>
                  <a:lnTo>
                    <a:pt x="752" y="2886"/>
                  </a:lnTo>
                  <a:lnTo>
                    <a:pt x="671" y="2869"/>
                  </a:lnTo>
                  <a:lnTo>
                    <a:pt x="591" y="2849"/>
                  </a:lnTo>
                  <a:lnTo>
                    <a:pt x="514" y="2825"/>
                  </a:lnTo>
                  <a:lnTo>
                    <a:pt x="438" y="2798"/>
                  </a:lnTo>
                  <a:lnTo>
                    <a:pt x="363" y="2766"/>
                  </a:lnTo>
                  <a:lnTo>
                    <a:pt x="290" y="2731"/>
                  </a:lnTo>
                  <a:lnTo>
                    <a:pt x="254" y="2712"/>
                  </a:lnTo>
                  <a:lnTo>
                    <a:pt x="221" y="2691"/>
                  </a:lnTo>
                  <a:lnTo>
                    <a:pt x="191" y="2668"/>
                  </a:lnTo>
                  <a:lnTo>
                    <a:pt x="162" y="2642"/>
                  </a:lnTo>
                  <a:lnTo>
                    <a:pt x="137" y="2615"/>
                  </a:lnTo>
                  <a:lnTo>
                    <a:pt x="112" y="2586"/>
                  </a:lnTo>
                  <a:lnTo>
                    <a:pt x="91" y="2556"/>
                  </a:lnTo>
                  <a:lnTo>
                    <a:pt x="71" y="2522"/>
                  </a:lnTo>
                  <a:lnTo>
                    <a:pt x="62" y="2504"/>
                  </a:lnTo>
                  <a:lnTo>
                    <a:pt x="62" y="2503"/>
                  </a:lnTo>
                  <a:lnTo>
                    <a:pt x="55" y="2487"/>
                  </a:lnTo>
                  <a:lnTo>
                    <a:pt x="40" y="2449"/>
                  </a:lnTo>
                  <a:lnTo>
                    <a:pt x="28" y="2409"/>
                  </a:lnTo>
                  <a:lnTo>
                    <a:pt x="18" y="2368"/>
                  </a:lnTo>
                  <a:lnTo>
                    <a:pt x="4" y="2279"/>
                  </a:lnTo>
                  <a:lnTo>
                    <a:pt x="0" y="2183"/>
                  </a:lnTo>
                  <a:lnTo>
                    <a:pt x="0" y="1977"/>
                  </a:lnTo>
                  <a:lnTo>
                    <a:pt x="3" y="1907"/>
                  </a:lnTo>
                  <a:lnTo>
                    <a:pt x="9" y="1842"/>
                  </a:lnTo>
                  <a:lnTo>
                    <a:pt x="22" y="1784"/>
                  </a:lnTo>
                  <a:lnTo>
                    <a:pt x="38" y="1732"/>
                  </a:lnTo>
                  <a:lnTo>
                    <a:pt x="49" y="1708"/>
                  </a:lnTo>
                  <a:lnTo>
                    <a:pt x="61" y="1687"/>
                  </a:lnTo>
                  <a:lnTo>
                    <a:pt x="62" y="1685"/>
                  </a:lnTo>
                  <a:lnTo>
                    <a:pt x="62" y="1683"/>
                  </a:lnTo>
                  <a:lnTo>
                    <a:pt x="73" y="1667"/>
                  </a:lnTo>
                  <a:lnTo>
                    <a:pt x="88" y="1647"/>
                  </a:lnTo>
                  <a:lnTo>
                    <a:pt x="103" y="1630"/>
                  </a:lnTo>
                  <a:lnTo>
                    <a:pt x="119" y="1614"/>
                  </a:lnTo>
                  <a:lnTo>
                    <a:pt x="138" y="1600"/>
                  </a:lnTo>
                  <a:lnTo>
                    <a:pt x="156" y="1588"/>
                  </a:lnTo>
                  <a:lnTo>
                    <a:pt x="178" y="1576"/>
                  </a:lnTo>
                  <a:lnTo>
                    <a:pt x="201" y="1564"/>
                  </a:lnTo>
                  <a:lnTo>
                    <a:pt x="258" y="1541"/>
                  </a:lnTo>
                  <a:lnTo>
                    <a:pt x="329" y="1519"/>
                  </a:lnTo>
                  <a:lnTo>
                    <a:pt x="410" y="1498"/>
                  </a:lnTo>
                  <a:lnTo>
                    <a:pt x="504" y="1476"/>
                  </a:lnTo>
                  <a:lnTo>
                    <a:pt x="610" y="1457"/>
                  </a:lnTo>
                  <a:lnTo>
                    <a:pt x="859" y="1419"/>
                  </a:lnTo>
                  <a:lnTo>
                    <a:pt x="1137" y="1373"/>
                  </a:lnTo>
                  <a:lnTo>
                    <a:pt x="1159" y="1368"/>
                  </a:lnTo>
                  <a:lnTo>
                    <a:pt x="1341" y="1321"/>
                  </a:lnTo>
                  <a:lnTo>
                    <a:pt x="1415" y="1299"/>
                  </a:lnTo>
                  <a:lnTo>
                    <a:pt x="1470" y="1280"/>
                  </a:lnTo>
                  <a:lnTo>
                    <a:pt x="1491" y="1272"/>
                  </a:lnTo>
                  <a:lnTo>
                    <a:pt x="1506" y="1266"/>
                  </a:lnTo>
                  <a:lnTo>
                    <a:pt x="1517" y="1259"/>
                  </a:lnTo>
                  <a:lnTo>
                    <a:pt x="1521" y="1256"/>
                  </a:lnTo>
                  <a:lnTo>
                    <a:pt x="1524" y="1254"/>
                  </a:lnTo>
                  <a:lnTo>
                    <a:pt x="1528" y="1249"/>
                  </a:lnTo>
                  <a:lnTo>
                    <a:pt x="1532" y="1243"/>
                  </a:lnTo>
                  <a:lnTo>
                    <a:pt x="1536" y="1235"/>
                  </a:lnTo>
                  <a:lnTo>
                    <a:pt x="1539" y="1228"/>
                  </a:lnTo>
                  <a:lnTo>
                    <a:pt x="1545" y="1209"/>
                  </a:lnTo>
                  <a:lnTo>
                    <a:pt x="1550" y="1188"/>
                  </a:lnTo>
                  <a:lnTo>
                    <a:pt x="1553" y="1163"/>
                  </a:lnTo>
                  <a:lnTo>
                    <a:pt x="1556" y="1135"/>
                  </a:lnTo>
                  <a:lnTo>
                    <a:pt x="1558" y="1069"/>
                  </a:lnTo>
                  <a:lnTo>
                    <a:pt x="1556" y="985"/>
                  </a:lnTo>
                  <a:lnTo>
                    <a:pt x="1553" y="950"/>
                  </a:lnTo>
                  <a:lnTo>
                    <a:pt x="1549" y="919"/>
                  </a:lnTo>
                  <a:lnTo>
                    <a:pt x="1544" y="892"/>
                  </a:lnTo>
                  <a:lnTo>
                    <a:pt x="1537" y="870"/>
                  </a:lnTo>
                  <a:lnTo>
                    <a:pt x="1534" y="860"/>
                  </a:lnTo>
                  <a:lnTo>
                    <a:pt x="1530" y="852"/>
                  </a:lnTo>
                  <a:lnTo>
                    <a:pt x="1526" y="844"/>
                  </a:lnTo>
                  <a:lnTo>
                    <a:pt x="1521" y="838"/>
                  </a:lnTo>
                  <a:lnTo>
                    <a:pt x="1516" y="833"/>
                  </a:lnTo>
                  <a:lnTo>
                    <a:pt x="1511" y="828"/>
                  </a:lnTo>
                  <a:lnTo>
                    <a:pt x="1506" y="822"/>
                  </a:lnTo>
                  <a:lnTo>
                    <a:pt x="1500" y="818"/>
                  </a:lnTo>
                  <a:lnTo>
                    <a:pt x="1494" y="814"/>
                  </a:lnTo>
                  <a:lnTo>
                    <a:pt x="1487" y="810"/>
                  </a:lnTo>
                  <a:lnTo>
                    <a:pt x="1480" y="806"/>
                  </a:lnTo>
                  <a:lnTo>
                    <a:pt x="1473" y="803"/>
                  </a:lnTo>
                  <a:lnTo>
                    <a:pt x="1465" y="800"/>
                  </a:lnTo>
                  <a:lnTo>
                    <a:pt x="1458" y="798"/>
                  </a:lnTo>
                  <a:lnTo>
                    <a:pt x="1449" y="796"/>
                  </a:lnTo>
                  <a:lnTo>
                    <a:pt x="1440" y="794"/>
                  </a:lnTo>
                  <a:lnTo>
                    <a:pt x="1431" y="792"/>
                  </a:lnTo>
                  <a:lnTo>
                    <a:pt x="1421" y="792"/>
                  </a:lnTo>
                  <a:lnTo>
                    <a:pt x="1412" y="791"/>
                  </a:lnTo>
                  <a:lnTo>
                    <a:pt x="1402" y="791"/>
                  </a:lnTo>
                  <a:lnTo>
                    <a:pt x="1379" y="791"/>
                  </a:lnTo>
                  <a:lnTo>
                    <a:pt x="1360" y="792"/>
                  </a:lnTo>
                  <a:lnTo>
                    <a:pt x="1351" y="793"/>
                  </a:lnTo>
                  <a:lnTo>
                    <a:pt x="1342" y="794"/>
                  </a:lnTo>
                  <a:lnTo>
                    <a:pt x="1334" y="797"/>
                  </a:lnTo>
                  <a:lnTo>
                    <a:pt x="1327" y="798"/>
                  </a:lnTo>
                  <a:lnTo>
                    <a:pt x="1320" y="800"/>
                  </a:lnTo>
                  <a:lnTo>
                    <a:pt x="1314" y="803"/>
                  </a:lnTo>
                  <a:lnTo>
                    <a:pt x="1308" y="806"/>
                  </a:lnTo>
                  <a:lnTo>
                    <a:pt x="1303" y="809"/>
                  </a:lnTo>
                  <a:lnTo>
                    <a:pt x="1298" y="812"/>
                  </a:lnTo>
                  <a:lnTo>
                    <a:pt x="1294" y="816"/>
                  </a:lnTo>
                  <a:lnTo>
                    <a:pt x="1290" y="819"/>
                  </a:lnTo>
                  <a:lnTo>
                    <a:pt x="1287" y="824"/>
                  </a:lnTo>
                  <a:lnTo>
                    <a:pt x="1284" y="829"/>
                  </a:lnTo>
                  <a:lnTo>
                    <a:pt x="1283" y="835"/>
                  </a:lnTo>
                  <a:lnTo>
                    <a:pt x="1278" y="852"/>
                  </a:lnTo>
                  <a:lnTo>
                    <a:pt x="1274" y="873"/>
                  </a:lnTo>
                  <a:lnTo>
                    <a:pt x="1271" y="900"/>
                  </a:lnTo>
                  <a:lnTo>
                    <a:pt x="1267" y="970"/>
                  </a:lnTo>
                  <a:lnTo>
                    <a:pt x="1266" y="1060"/>
                  </a:lnTo>
                  <a:lnTo>
                    <a:pt x="1266" y="1360"/>
                  </a:lnTo>
                  <a:close/>
                  <a:moveTo>
                    <a:pt x="1558" y="1705"/>
                  </a:moveTo>
                  <a:lnTo>
                    <a:pt x="1509" y="1734"/>
                  </a:lnTo>
                  <a:lnTo>
                    <a:pt x="1465" y="1762"/>
                  </a:lnTo>
                  <a:lnTo>
                    <a:pt x="1426" y="1789"/>
                  </a:lnTo>
                  <a:lnTo>
                    <a:pt x="1393" y="1815"/>
                  </a:lnTo>
                  <a:lnTo>
                    <a:pt x="1364" y="1839"/>
                  </a:lnTo>
                  <a:lnTo>
                    <a:pt x="1340" y="1862"/>
                  </a:lnTo>
                  <a:lnTo>
                    <a:pt x="1330" y="1873"/>
                  </a:lnTo>
                  <a:lnTo>
                    <a:pt x="1323" y="1884"/>
                  </a:lnTo>
                  <a:lnTo>
                    <a:pt x="1315" y="1894"/>
                  </a:lnTo>
                  <a:lnTo>
                    <a:pt x="1309" y="1905"/>
                  </a:lnTo>
                  <a:lnTo>
                    <a:pt x="1299" y="1926"/>
                  </a:lnTo>
                  <a:lnTo>
                    <a:pt x="1290" y="1950"/>
                  </a:lnTo>
                  <a:lnTo>
                    <a:pt x="1282" y="1976"/>
                  </a:lnTo>
                  <a:lnTo>
                    <a:pt x="1277" y="2006"/>
                  </a:lnTo>
                  <a:lnTo>
                    <a:pt x="1272" y="2037"/>
                  </a:lnTo>
                  <a:lnTo>
                    <a:pt x="1269" y="2071"/>
                  </a:lnTo>
                  <a:lnTo>
                    <a:pt x="1266" y="2147"/>
                  </a:lnTo>
                  <a:lnTo>
                    <a:pt x="1268" y="2230"/>
                  </a:lnTo>
                  <a:lnTo>
                    <a:pt x="1271" y="2266"/>
                  </a:lnTo>
                  <a:lnTo>
                    <a:pt x="1274" y="2296"/>
                  </a:lnTo>
                  <a:lnTo>
                    <a:pt x="1279" y="2322"/>
                  </a:lnTo>
                  <a:lnTo>
                    <a:pt x="1283" y="2344"/>
                  </a:lnTo>
                  <a:lnTo>
                    <a:pt x="1286" y="2353"/>
                  </a:lnTo>
                  <a:lnTo>
                    <a:pt x="1290" y="2361"/>
                  </a:lnTo>
                  <a:lnTo>
                    <a:pt x="1293" y="2368"/>
                  </a:lnTo>
                  <a:lnTo>
                    <a:pt x="1297" y="2374"/>
                  </a:lnTo>
                  <a:lnTo>
                    <a:pt x="1301" y="2379"/>
                  </a:lnTo>
                  <a:lnTo>
                    <a:pt x="1306" y="2384"/>
                  </a:lnTo>
                  <a:lnTo>
                    <a:pt x="1311" y="2388"/>
                  </a:lnTo>
                  <a:lnTo>
                    <a:pt x="1317" y="2392"/>
                  </a:lnTo>
                  <a:lnTo>
                    <a:pt x="1323" y="2396"/>
                  </a:lnTo>
                  <a:lnTo>
                    <a:pt x="1328" y="2400"/>
                  </a:lnTo>
                  <a:lnTo>
                    <a:pt x="1336" y="2403"/>
                  </a:lnTo>
                  <a:lnTo>
                    <a:pt x="1343" y="2406"/>
                  </a:lnTo>
                  <a:lnTo>
                    <a:pt x="1351" y="2408"/>
                  </a:lnTo>
                  <a:lnTo>
                    <a:pt x="1360" y="2411"/>
                  </a:lnTo>
                  <a:lnTo>
                    <a:pt x="1369" y="2412"/>
                  </a:lnTo>
                  <a:lnTo>
                    <a:pt x="1378" y="2414"/>
                  </a:lnTo>
                  <a:lnTo>
                    <a:pt x="1398" y="2416"/>
                  </a:lnTo>
                  <a:lnTo>
                    <a:pt x="1420" y="2417"/>
                  </a:lnTo>
                  <a:lnTo>
                    <a:pt x="1442" y="2417"/>
                  </a:lnTo>
                  <a:lnTo>
                    <a:pt x="1460" y="2415"/>
                  </a:lnTo>
                  <a:lnTo>
                    <a:pt x="1478" y="2413"/>
                  </a:lnTo>
                  <a:lnTo>
                    <a:pt x="1486" y="2412"/>
                  </a:lnTo>
                  <a:lnTo>
                    <a:pt x="1494" y="2411"/>
                  </a:lnTo>
                  <a:lnTo>
                    <a:pt x="1500" y="2408"/>
                  </a:lnTo>
                  <a:lnTo>
                    <a:pt x="1506" y="2406"/>
                  </a:lnTo>
                  <a:lnTo>
                    <a:pt x="1512" y="2403"/>
                  </a:lnTo>
                  <a:lnTo>
                    <a:pt x="1517" y="2401"/>
                  </a:lnTo>
                  <a:lnTo>
                    <a:pt x="1522" y="2398"/>
                  </a:lnTo>
                  <a:lnTo>
                    <a:pt x="1527" y="2395"/>
                  </a:lnTo>
                  <a:lnTo>
                    <a:pt x="1531" y="2392"/>
                  </a:lnTo>
                  <a:lnTo>
                    <a:pt x="1534" y="2388"/>
                  </a:lnTo>
                  <a:lnTo>
                    <a:pt x="1537" y="2383"/>
                  </a:lnTo>
                  <a:lnTo>
                    <a:pt x="1540" y="2378"/>
                  </a:lnTo>
                  <a:lnTo>
                    <a:pt x="1543" y="2371"/>
                  </a:lnTo>
                  <a:lnTo>
                    <a:pt x="1545" y="2363"/>
                  </a:lnTo>
                  <a:lnTo>
                    <a:pt x="1548" y="2344"/>
                  </a:lnTo>
                  <a:lnTo>
                    <a:pt x="1552" y="2321"/>
                  </a:lnTo>
                  <a:lnTo>
                    <a:pt x="1556" y="2260"/>
                  </a:lnTo>
                  <a:lnTo>
                    <a:pt x="1558" y="2180"/>
                  </a:lnTo>
                  <a:lnTo>
                    <a:pt x="1558" y="170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5" name="AutoShape 14"/>
            <p:cNvSpPr>
              <a:spLocks noChangeArrowheads="1"/>
            </p:cNvSpPr>
            <p:nvPr/>
          </p:nvSpPr>
          <p:spPr bwMode="auto">
            <a:xfrm>
              <a:off x="2915" y="410"/>
              <a:ext cx="971" cy="796"/>
            </a:xfrm>
            <a:custGeom>
              <a:avLst/>
              <a:gdLst>
                <a:gd name="T0" fmla="*/ 848 w 3834"/>
                <a:gd name="T1" fmla="*/ 783 h 3378"/>
                <a:gd name="T2" fmla="*/ 735 w 3834"/>
                <a:gd name="T3" fmla="*/ 769 h 3378"/>
                <a:gd name="T4" fmla="*/ 507 w 3834"/>
                <a:gd name="T5" fmla="*/ 629 h 3378"/>
                <a:gd name="T6" fmla="*/ 233 w 3834"/>
                <a:gd name="T7" fmla="*/ 606 h 3378"/>
                <a:gd name="T8" fmla="*/ 229 w 3834"/>
                <a:gd name="T9" fmla="*/ 719 h 3378"/>
                <a:gd name="T10" fmla="*/ 123 w 3834"/>
                <a:gd name="T11" fmla="*/ 718 h 3378"/>
                <a:gd name="T12" fmla="*/ 79 w 3834"/>
                <a:gd name="T13" fmla="*/ 721 h 3378"/>
                <a:gd name="T14" fmla="*/ 43 w 3834"/>
                <a:gd name="T15" fmla="*/ 727 h 3378"/>
                <a:gd name="T16" fmla="*/ 13 w 3834"/>
                <a:gd name="T17" fmla="*/ 736 h 3378"/>
                <a:gd name="T18" fmla="*/ 2 w 3834"/>
                <a:gd name="T19" fmla="*/ 741 h 3378"/>
                <a:gd name="T20" fmla="*/ 0 w 3834"/>
                <a:gd name="T21" fmla="*/ 742 h 3378"/>
                <a:gd name="T22" fmla="*/ 2 w 3834"/>
                <a:gd name="T23" fmla="*/ 470 h 3378"/>
                <a:gd name="T24" fmla="*/ 13 w 3834"/>
                <a:gd name="T25" fmla="*/ 464 h 3378"/>
                <a:gd name="T26" fmla="*/ 42 w 3834"/>
                <a:gd name="T27" fmla="*/ 455 h 3378"/>
                <a:gd name="T28" fmla="*/ 70 w 3834"/>
                <a:gd name="T29" fmla="*/ 451 h 3378"/>
                <a:gd name="T30" fmla="*/ 79 w 3834"/>
                <a:gd name="T31" fmla="*/ 440 h 3378"/>
                <a:gd name="T32" fmla="*/ 96 w 3834"/>
                <a:gd name="T33" fmla="*/ 420 h 3378"/>
                <a:gd name="T34" fmla="*/ 120 w 3834"/>
                <a:gd name="T35" fmla="*/ 383 h 3378"/>
                <a:gd name="T36" fmla="*/ 123 w 3834"/>
                <a:gd name="T37" fmla="*/ 378 h 3378"/>
                <a:gd name="T38" fmla="*/ 143 w 3834"/>
                <a:gd name="T39" fmla="*/ 340 h 3378"/>
                <a:gd name="T40" fmla="*/ 163 w 3834"/>
                <a:gd name="T41" fmla="*/ 289 h 3378"/>
                <a:gd name="T42" fmla="*/ 180 w 3834"/>
                <a:gd name="T43" fmla="*/ 232 h 3378"/>
                <a:gd name="T44" fmla="*/ 191 w 3834"/>
                <a:gd name="T45" fmla="*/ 170 h 3378"/>
                <a:gd name="T46" fmla="*/ 201 w 3834"/>
                <a:gd name="T47" fmla="*/ 31 h 3378"/>
                <a:gd name="T48" fmla="*/ 229 w 3834"/>
                <a:gd name="T49" fmla="*/ 0 h 3378"/>
                <a:gd name="T50" fmla="*/ 507 w 3834"/>
                <a:gd name="T51" fmla="*/ 24 h 3378"/>
                <a:gd name="T52" fmla="*/ 848 w 3834"/>
                <a:gd name="T53" fmla="*/ 64 h 3378"/>
                <a:gd name="T54" fmla="*/ 904 w 3834"/>
                <a:gd name="T55" fmla="*/ 70 h 3378"/>
                <a:gd name="T56" fmla="*/ 971 w 3834"/>
                <a:gd name="T57" fmla="*/ 523 h 3378"/>
                <a:gd name="T58" fmla="*/ 568 w 3834"/>
                <a:gd name="T59" fmla="*/ 477 h 3378"/>
                <a:gd name="T60" fmla="*/ 512 w 3834"/>
                <a:gd name="T61" fmla="*/ 175 h 3378"/>
                <a:gd name="T62" fmla="*/ 510 w 3834"/>
                <a:gd name="T63" fmla="*/ 213 h 3378"/>
                <a:gd name="T64" fmla="*/ 507 w 3834"/>
                <a:gd name="T65" fmla="*/ 243 h 3378"/>
                <a:gd name="T66" fmla="*/ 498 w 3834"/>
                <a:gd name="T67" fmla="*/ 290 h 3378"/>
                <a:gd name="T68" fmla="*/ 475 w 3834"/>
                <a:gd name="T69" fmla="*/ 363 h 3378"/>
                <a:gd name="T70" fmla="*/ 440 w 3834"/>
                <a:gd name="T71" fmla="*/ 431 h 3378"/>
                <a:gd name="T72" fmla="*/ 507 w 3834"/>
                <a:gd name="T73" fmla="*/ 470 h 3378"/>
                <a:gd name="T74" fmla="*/ 568 w 3834"/>
                <a:gd name="T75" fmla="*/ 477 h 33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4"/>
                <a:gd name="T115" fmla="*/ 0 h 3378"/>
                <a:gd name="T116" fmla="*/ 3834 w 3834"/>
                <a:gd name="T117" fmla="*/ 3378 h 33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4" h="3378">
                  <a:moveTo>
                    <a:pt x="3833" y="3377"/>
                  </a:moveTo>
                  <a:lnTo>
                    <a:pt x="3349" y="3322"/>
                  </a:lnTo>
                  <a:lnTo>
                    <a:pt x="2903" y="3265"/>
                  </a:lnTo>
                  <a:lnTo>
                    <a:pt x="2903" y="2785"/>
                  </a:lnTo>
                  <a:lnTo>
                    <a:pt x="2001" y="2671"/>
                  </a:lnTo>
                  <a:lnTo>
                    <a:pt x="921" y="2572"/>
                  </a:lnTo>
                  <a:lnTo>
                    <a:pt x="921" y="3052"/>
                  </a:lnTo>
                  <a:lnTo>
                    <a:pt x="904" y="3051"/>
                  </a:lnTo>
                  <a:lnTo>
                    <a:pt x="484" y="3046"/>
                  </a:lnTo>
                  <a:lnTo>
                    <a:pt x="483" y="3046"/>
                  </a:lnTo>
                  <a:lnTo>
                    <a:pt x="312" y="3060"/>
                  </a:lnTo>
                  <a:lnTo>
                    <a:pt x="168" y="3085"/>
                  </a:lnTo>
                  <a:lnTo>
                    <a:pt x="167" y="3085"/>
                  </a:lnTo>
                  <a:lnTo>
                    <a:pt x="52" y="3122"/>
                  </a:lnTo>
                  <a:lnTo>
                    <a:pt x="6" y="3146"/>
                  </a:lnTo>
                  <a:lnTo>
                    <a:pt x="0" y="3150"/>
                  </a:lnTo>
                  <a:lnTo>
                    <a:pt x="0" y="1997"/>
                  </a:lnTo>
                  <a:lnTo>
                    <a:pt x="6" y="1993"/>
                  </a:lnTo>
                  <a:lnTo>
                    <a:pt x="52" y="1969"/>
                  </a:lnTo>
                  <a:lnTo>
                    <a:pt x="167" y="1932"/>
                  </a:lnTo>
                  <a:lnTo>
                    <a:pt x="168" y="1931"/>
                  </a:lnTo>
                  <a:lnTo>
                    <a:pt x="277" y="1912"/>
                  </a:lnTo>
                  <a:lnTo>
                    <a:pt x="312" y="1869"/>
                  </a:lnTo>
                  <a:lnTo>
                    <a:pt x="312" y="1867"/>
                  </a:lnTo>
                  <a:lnTo>
                    <a:pt x="329" y="1850"/>
                  </a:lnTo>
                  <a:lnTo>
                    <a:pt x="380" y="1784"/>
                  </a:lnTo>
                  <a:lnTo>
                    <a:pt x="429" y="1709"/>
                  </a:lnTo>
                  <a:lnTo>
                    <a:pt x="475" y="1626"/>
                  </a:lnTo>
                  <a:lnTo>
                    <a:pt x="484" y="1607"/>
                  </a:lnTo>
                  <a:lnTo>
                    <a:pt x="484" y="1606"/>
                  </a:lnTo>
                  <a:lnTo>
                    <a:pt x="520" y="1538"/>
                  </a:lnTo>
                  <a:lnTo>
                    <a:pt x="563" y="1443"/>
                  </a:lnTo>
                  <a:lnTo>
                    <a:pt x="604" y="1339"/>
                  </a:lnTo>
                  <a:lnTo>
                    <a:pt x="643" y="1228"/>
                  </a:lnTo>
                  <a:lnTo>
                    <a:pt x="678" y="1110"/>
                  </a:lnTo>
                  <a:lnTo>
                    <a:pt x="709" y="986"/>
                  </a:lnTo>
                  <a:lnTo>
                    <a:pt x="735" y="856"/>
                  </a:lnTo>
                  <a:lnTo>
                    <a:pt x="756" y="722"/>
                  </a:lnTo>
                  <a:lnTo>
                    <a:pt x="785" y="437"/>
                  </a:lnTo>
                  <a:lnTo>
                    <a:pt x="794" y="131"/>
                  </a:lnTo>
                  <a:lnTo>
                    <a:pt x="794" y="0"/>
                  </a:lnTo>
                  <a:lnTo>
                    <a:pt x="904" y="1"/>
                  </a:lnTo>
                  <a:lnTo>
                    <a:pt x="2000" y="103"/>
                  </a:lnTo>
                  <a:lnTo>
                    <a:pt x="2001" y="103"/>
                  </a:lnTo>
                  <a:lnTo>
                    <a:pt x="3349" y="272"/>
                  </a:lnTo>
                  <a:lnTo>
                    <a:pt x="3570" y="298"/>
                  </a:lnTo>
                  <a:lnTo>
                    <a:pt x="3570" y="2190"/>
                  </a:lnTo>
                  <a:lnTo>
                    <a:pt x="3833" y="2220"/>
                  </a:lnTo>
                  <a:lnTo>
                    <a:pt x="3833" y="3377"/>
                  </a:lnTo>
                  <a:close/>
                  <a:moveTo>
                    <a:pt x="2241" y="2025"/>
                  </a:moveTo>
                  <a:lnTo>
                    <a:pt x="2241" y="771"/>
                  </a:lnTo>
                  <a:lnTo>
                    <a:pt x="2021" y="743"/>
                  </a:lnTo>
                  <a:lnTo>
                    <a:pt x="2021" y="731"/>
                  </a:lnTo>
                  <a:lnTo>
                    <a:pt x="2015" y="903"/>
                  </a:lnTo>
                  <a:lnTo>
                    <a:pt x="2001" y="1031"/>
                  </a:lnTo>
                  <a:lnTo>
                    <a:pt x="2001" y="1032"/>
                  </a:lnTo>
                  <a:lnTo>
                    <a:pt x="1997" y="1071"/>
                  </a:lnTo>
                  <a:lnTo>
                    <a:pt x="1968" y="1232"/>
                  </a:lnTo>
                  <a:lnTo>
                    <a:pt x="1928" y="1389"/>
                  </a:lnTo>
                  <a:lnTo>
                    <a:pt x="1876" y="1541"/>
                  </a:lnTo>
                  <a:lnTo>
                    <a:pt x="1812" y="1687"/>
                  </a:lnTo>
                  <a:lnTo>
                    <a:pt x="1736" y="1827"/>
                  </a:lnTo>
                  <a:lnTo>
                    <a:pt x="1650" y="1962"/>
                  </a:lnTo>
                  <a:lnTo>
                    <a:pt x="2001" y="1995"/>
                  </a:lnTo>
                  <a:lnTo>
                    <a:pt x="2241" y="202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6" name="AutoShape 15"/>
            <p:cNvSpPr>
              <a:spLocks noChangeArrowheads="1"/>
            </p:cNvSpPr>
            <p:nvPr/>
          </p:nvSpPr>
          <p:spPr bwMode="auto">
            <a:xfrm>
              <a:off x="3758" y="473"/>
              <a:ext cx="776" cy="670"/>
            </a:xfrm>
            <a:custGeom>
              <a:avLst/>
              <a:gdLst>
                <a:gd name="T0" fmla="*/ 345 w 3061"/>
                <a:gd name="T1" fmla="*/ 265 h 2843"/>
                <a:gd name="T2" fmla="*/ 368 w 3061"/>
                <a:gd name="T3" fmla="*/ 264 h 2843"/>
                <a:gd name="T4" fmla="*/ 386 w 3061"/>
                <a:gd name="T5" fmla="*/ 259 h 2843"/>
                <a:gd name="T6" fmla="*/ 391 w 3061"/>
                <a:gd name="T7" fmla="*/ 257 h 2843"/>
                <a:gd name="T8" fmla="*/ 402 w 3061"/>
                <a:gd name="T9" fmla="*/ 246 h 2843"/>
                <a:gd name="T10" fmla="*/ 408 w 3061"/>
                <a:gd name="T11" fmla="*/ 232 h 2843"/>
                <a:gd name="T12" fmla="*/ 409 w 3061"/>
                <a:gd name="T13" fmla="*/ 120 h 2843"/>
                <a:gd name="T14" fmla="*/ 414 w 3061"/>
                <a:gd name="T15" fmla="*/ 85 h 2843"/>
                <a:gd name="T16" fmla="*/ 421 w 3061"/>
                <a:gd name="T17" fmla="*/ 68 h 2843"/>
                <a:gd name="T18" fmla="*/ 431 w 3061"/>
                <a:gd name="T19" fmla="*/ 56 h 2843"/>
                <a:gd name="T20" fmla="*/ 444 w 3061"/>
                <a:gd name="T21" fmla="*/ 48 h 2843"/>
                <a:gd name="T22" fmla="*/ 773 w 3061"/>
                <a:gd name="T23" fmla="*/ 65 h 2843"/>
                <a:gd name="T24" fmla="*/ 773 w 3061"/>
                <a:gd name="T25" fmla="*/ 65 h 2843"/>
                <a:gd name="T26" fmla="*/ 759 w 3061"/>
                <a:gd name="T27" fmla="*/ 85 h 2843"/>
                <a:gd name="T28" fmla="*/ 744 w 3061"/>
                <a:gd name="T29" fmla="*/ 119 h 2843"/>
                <a:gd name="T30" fmla="*/ 739 w 3061"/>
                <a:gd name="T31" fmla="*/ 157 h 2843"/>
                <a:gd name="T32" fmla="*/ 738 w 3061"/>
                <a:gd name="T33" fmla="*/ 250 h 2843"/>
                <a:gd name="T34" fmla="*/ 733 w 3061"/>
                <a:gd name="T35" fmla="*/ 266 h 2843"/>
                <a:gd name="T36" fmla="*/ 724 w 3061"/>
                <a:gd name="T37" fmla="*/ 280 h 2843"/>
                <a:gd name="T38" fmla="*/ 710 w 3061"/>
                <a:gd name="T39" fmla="*/ 293 h 2843"/>
                <a:gd name="T40" fmla="*/ 692 w 3061"/>
                <a:gd name="T41" fmla="*/ 303 h 2843"/>
                <a:gd name="T42" fmla="*/ 669 w 3061"/>
                <a:gd name="T43" fmla="*/ 313 h 2843"/>
                <a:gd name="T44" fmla="*/ 637 w 3061"/>
                <a:gd name="T45" fmla="*/ 323 h 2843"/>
                <a:gd name="T46" fmla="*/ 561 w 3061"/>
                <a:gd name="T47" fmla="*/ 341 h 2843"/>
                <a:gd name="T48" fmla="*/ 524 w 3061"/>
                <a:gd name="T49" fmla="*/ 345 h 2843"/>
                <a:gd name="T50" fmla="*/ 488 w 3061"/>
                <a:gd name="T51" fmla="*/ 345 h 2843"/>
                <a:gd name="T52" fmla="*/ 478 w 3061"/>
                <a:gd name="T53" fmla="*/ 343 h 2843"/>
                <a:gd name="T54" fmla="*/ 488 w 3061"/>
                <a:gd name="T55" fmla="*/ 340 h 2843"/>
                <a:gd name="T56" fmla="*/ 502 w 3061"/>
                <a:gd name="T57" fmla="*/ 339 h 2843"/>
                <a:gd name="T58" fmla="*/ 536 w 3061"/>
                <a:gd name="T59" fmla="*/ 343 h 2843"/>
                <a:gd name="T60" fmla="*/ 611 w 3061"/>
                <a:gd name="T61" fmla="*/ 360 h 2843"/>
                <a:gd name="T62" fmla="*/ 660 w 3061"/>
                <a:gd name="T63" fmla="*/ 379 h 2843"/>
                <a:gd name="T64" fmla="*/ 698 w 3061"/>
                <a:gd name="T65" fmla="*/ 400 h 2843"/>
                <a:gd name="T66" fmla="*/ 724 w 3061"/>
                <a:gd name="T67" fmla="*/ 424 h 2843"/>
                <a:gd name="T68" fmla="*/ 738 w 3061"/>
                <a:gd name="T69" fmla="*/ 451 h 2843"/>
                <a:gd name="T70" fmla="*/ 740 w 3061"/>
                <a:gd name="T71" fmla="*/ 573 h 2843"/>
                <a:gd name="T72" fmla="*/ 745 w 3061"/>
                <a:gd name="T73" fmla="*/ 612 h 2843"/>
                <a:gd name="T74" fmla="*/ 760 w 3061"/>
                <a:gd name="T75" fmla="*/ 648 h 2843"/>
                <a:gd name="T76" fmla="*/ 773 w 3061"/>
                <a:gd name="T77" fmla="*/ 667 h 2843"/>
                <a:gd name="T78" fmla="*/ 773 w 3061"/>
                <a:gd name="T79" fmla="*/ 670 h 2843"/>
                <a:gd name="T80" fmla="*/ 434 w 3061"/>
                <a:gd name="T81" fmla="*/ 632 h 2843"/>
                <a:gd name="T82" fmla="*/ 417 w 3061"/>
                <a:gd name="T83" fmla="*/ 602 h 2843"/>
                <a:gd name="T84" fmla="*/ 410 w 3061"/>
                <a:gd name="T85" fmla="*/ 570 h 2843"/>
                <a:gd name="T86" fmla="*/ 409 w 3061"/>
                <a:gd name="T87" fmla="*/ 434 h 2843"/>
                <a:gd name="T88" fmla="*/ 403 w 3061"/>
                <a:gd name="T89" fmla="*/ 418 h 2843"/>
                <a:gd name="T90" fmla="*/ 392 w 3061"/>
                <a:gd name="T91" fmla="*/ 407 h 2843"/>
                <a:gd name="T92" fmla="*/ 386 w 3061"/>
                <a:gd name="T93" fmla="*/ 403 h 2843"/>
                <a:gd name="T94" fmla="*/ 369 w 3061"/>
                <a:gd name="T95" fmla="*/ 395 h 2843"/>
                <a:gd name="T96" fmla="*/ 345 w 3061"/>
                <a:gd name="T97" fmla="*/ 389 h 2843"/>
                <a:gd name="T98" fmla="*/ 8 w 3061"/>
                <a:gd name="T99" fmla="*/ 606 h 2843"/>
                <a:gd name="T100" fmla="*/ 0 w 3061"/>
                <a:gd name="T101" fmla="*/ 0 h 2843"/>
                <a:gd name="T102" fmla="*/ 336 w 3061"/>
                <a:gd name="T103" fmla="*/ 36 h 28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1"/>
                <a:gd name="T157" fmla="*/ 0 h 2843"/>
                <a:gd name="T158" fmla="*/ 3061 w 3061"/>
                <a:gd name="T159" fmla="*/ 2843 h 28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1" h="2843">
                  <a:moveTo>
                    <a:pt x="1326" y="151"/>
                  </a:moveTo>
                  <a:lnTo>
                    <a:pt x="1326" y="1120"/>
                  </a:lnTo>
                  <a:lnTo>
                    <a:pt x="1361" y="1123"/>
                  </a:lnTo>
                  <a:lnTo>
                    <a:pt x="1394" y="1125"/>
                  </a:lnTo>
                  <a:lnTo>
                    <a:pt x="1424" y="1124"/>
                  </a:lnTo>
                  <a:lnTo>
                    <a:pt x="1452" y="1121"/>
                  </a:lnTo>
                  <a:lnTo>
                    <a:pt x="1478" y="1116"/>
                  </a:lnTo>
                  <a:lnTo>
                    <a:pt x="1502" y="1110"/>
                  </a:lnTo>
                  <a:lnTo>
                    <a:pt x="1522" y="1101"/>
                  </a:lnTo>
                  <a:lnTo>
                    <a:pt x="1523" y="1101"/>
                  </a:lnTo>
                  <a:lnTo>
                    <a:pt x="1542" y="1090"/>
                  </a:lnTo>
                  <a:lnTo>
                    <a:pt x="1559" y="1077"/>
                  </a:lnTo>
                  <a:lnTo>
                    <a:pt x="1574" y="1062"/>
                  </a:lnTo>
                  <a:lnTo>
                    <a:pt x="1586" y="1045"/>
                  </a:lnTo>
                  <a:lnTo>
                    <a:pt x="1596" y="1027"/>
                  </a:lnTo>
                  <a:lnTo>
                    <a:pt x="1605" y="1006"/>
                  </a:lnTo>
                  <a:lnTo>
                    <a:pt x="1610" y="983"/>
                  </a:lnTo>
                  <a:lnTo>
                    <a:pt x="1614" y="959"/>
                  </a:lnTo>
                  <a:lnTo>
                    <a:pt x="1615" y="933"/>
                  </a:lnTo>
                  <a:lnTo>
                    <a:pt x="1615" y="511"/>
                  </a:lnTo>
                  <a:lnTo>
                    <a:pt x="1618" y="445"/>
                  </a:lnTo>
                  <a:lnTo>
                    <a:pt x="1625" y="385"/>
                  </a:lnTo>
                  <a:lnTo>
                    <a:pt x="1632" y="359"/>
                  </a:lnTo>
                  <a:lnTo>
                    <a:pt x="1640" y="334"/>
                  </a:lnTo>
                  <a:lnTo>
                    <a:pt x="1649" y="311"/>
                  </a:lnTo>
                  <a:lnTo>
                    <a:pt x="1660" y="290"/>
                  </a:lnTo>
                  <a:lnTo>
                    <a:pt x="1671" y="271"/>
                  </a:lnTo>
                  <a:lnTo>
                    <a:pt x="1684" y="254"/>
                  </a:lnTo>
                  <a:lnTo>
                    <a:pt x="1699" y="238"/>
                  </a:lnTo>
                  <a:lnTo>
                    <a:pt x="1715" y="225"/>
                  </a:lnTo>
                  <a:lnTo>
                    <a:pt x="1732" y="214"/>
                  </a:lnTo>
                  <a:lnTo>
                    <a:pt x="1750" y="204"/>
                  </a:lnTo>
                  <a:lnTo>
                    <a:pt x="1771" y="197"/>
                  </a:lnTo>
                  <a:lnTo>
                    <a:pt x="1792" y="191"/>
                  </a:lnTo>
                  <a:lnTo>
                    <a:pt x="3050" y="275"/>
                  </a:lnTo>
                  <a:lnTo>
                    <a:pt x="3052" y="275"/>
                  </a:lnTo>
                  <a:lnTo>
                    <a:pt x="3050" y="277"/>
                  </a:lnTo>
                  <a:lnTo>
                    <a:pt x="3050" y="278"/>
                  </a:lnTo>
                  <a:lnTo>
                    <a:pt x="3020" y="317"/>
                  </a:lnTo>
                  <a:lnTo>
                    <a:pt x="2993" y="361"/>
                  </a:lnTo>
                  <a:lnTo>
                    <a:pt x="2969" y="408"/>
                  </a:lnTo>
                  <a:lnTo>
                    <a:pt x="2950" y="455"/>
                  </a:lnTo>
                  <a:lnTo>
                    <a:pt x="2935" y="505"/>
                  </a:lnTo>
                  <a:lnTo>
                    <a:pt x="2924" y="556"/>
                  </a:lnTo>
                  <a:lnTo>
                    <a:pt x="2917" y="610"/>
                  </a:lnTo>
                  <a:lnTo>
                    <a:pt x="2916" y="665"/>
                  </a:lnTo>
                  <a:lnTo>
                    <a:pt x="2915" y="1012"/>
                  </a:lnTo>
                  <a:lnTo>
                    <a:pt x="2915" y="1037"/>
                  </a:lnTo>
                  <a:lnTo>
                    <a:pt x="2912" y="1062"/>
                  </a:lnTo>
                  <a:lnTo>
                    <a:pt x="2907" y="1084"/>
                  </a:lnTo>
                  <a:lnTo>
                    <a:pt x="2900" y="1107"/>
                  </a:lnTo>
                  <a:lnTo>
                    <a:pt x="2892" y="1128"/>
                  </a:lnTo>
                  <a:lnTo>
                    <a:pt x="2881" y="1149"/>
                  </a:lnTo>
                  <a:lnTo>
                    <a:pt x="2869" y="1170"/>
                  </a:lnTo>
                  <a:lnTo>
                    <a:pt x="2855" y="1189"/>
                  </a:lnTo>
                  <a:lnTo>
                    <a:pt x="2838" y="1207"/>
                  </a:lnTo>
                  <a:lnTo>
                    <a:pt x="2820" y="1225"/>
                  </a:lnTo>
                  <a:lnTo>
                    <a:pt x="2800" y="1242"/>
                  </a:lnTo>
                  <a:lnTo>
                    <a:pt x="2779" y="1257"/>
                  </a:lnTo>
                  <a:lnTo>
                    <a:pt x="2754" y="1272"/>
                  </a:lnTo>
                  <a:lnTo>
                    <a:pt x="2729" y="1286"/>
                  </a:lnTo>
                  <a:lnTo>
                    <a:pt x="2701" y="1300"/>
                  </a:lnTo>
                  <a:lnTo>
                    <a:pt x="2672" y="1312"/>
                  </a:lnTo>
                  <a:lnTo>
                    <a:pt x="2640" y="1327"/>
                  </a:lnTo>
                  <a:lnTo>
                    <a:pt x="2602" y="1342"/>
                  </a:lnTo>
                  <a:lnTo>
                    <a:pt x="2559" y="1356"/>
                  </a:lnTo>
                  <a:lnTo>
                    <a:pt x="2511" y="1372"/>
                  </a:lnTo>
                  <a:lnTo>
                    <a:pt x="2397" y="1402"/>
                  </a:lnTo>
                  <a:lnTo>
                    <a:pt x="2261" y="1434"/>
                  </a:lnTo>
                  <a:lnTo>
                    <a:pt x="2213" y="1445"/>
                  </a:lnTo>
                  <a:lnTo>
                    <a:pt x="2164" y="1453"/>
                  </a:lnTo>
                  <a:lnTo>
                    <a:pt x="2116" y="1459"/>
                  </a:lnTo>
                  <a:lnTo>
                    <a:pt x="2068" y="1463"/>
                  </a:lnTo>
                  <a:lnTo>
                    <a:pt x="2021" y="1465"/>
                  </a:lnTo>
                  <a:lnTo>
                    <a:pt x="1974" y="1465"/>
                  </a:lnTo>
                  <a:lnTo>
                    <a:pt x="1926" y="1463"/>
                  </a:lnTo>
                  <a:lnTo>
                    <a:pt x="1878" y="1459"/>
                  </a:lnTo>
                  <a:lnTo>
                    <a:pt x="1882" y="1457"/>
                  </a:lnTo>
                  <a:lnTo>
                    <a:pt x="1887" y="1454"/>
                  </a:lnTo>
                  <a:lnTo>
                    <a:pt x="1898" y="1449"/>
                  </a:lnTo>
                  <a:lnTo>
                    <a:pt x="1911" y="1445"/>
                  </a:lnTo>
                  <a:lnTo>
                    <a:pt x="1926" y="1442"/>
                  </a:lnTo>
                  <a:lnTo>
                    <a:pt x="1943" y="1440"/>
                  </a:lnTo>
                  <a:lnTo>
                    <a:pt x="1961" y="1439"/>
                  </a:lnTo>
                  <a:lnTo>
                    <a:pt x="1982" y="1439"/>
                  </a:lnTo>
                  <a:lnTo>
                    <a:pt x="2004" y="1441"/>
                  </a:lnTo>
                  <a:lnTo>
                    <a:pt x="2055" y="1445"/>
                  </a:lnTo>
                  <a:lnTo>
                    <a:pt x="2113" y="1455"/>
                  </a:lnTo>
                  <a:lnTo>
                    <a:pt x="2180" y="1467"/>
                  </a:lnTo>
                  <a:lnTo>
                    <a:pt x="2254" y="1483"/>
                  </a:lnTo>
                  <a:lnTo>
                    <a:pt x="2410" y="1529"/>
                  </a:lnTo>
                  <a:lnTo>
                    <a:pt x="2480" y="1555"/>
                  </a:lnTo>
                  <a:lnTo>
                    <a:pt x="2546" y="1581"/>
                  </a:lnTo>
                  <a:lnTo>
                    <a:pt x="2605" y="1608"/>
                  </a:lnTo>
                  <a:lnTo>
                    <a:pt x="2660" y="1637"/>
                  </a:lnTo>
                  <a:lnTo>
                    <a:pt x="2710" y="1667"/>
                  </a:lnTo>
                  <a:lnTo>
                    <a:pt x="2753" y="1698"/>
                  </a:lnTo>
                  <a:lnTo>
                    <a:pt x="2793" y="1731"/>
                  </a:lnTo>
                  <a:lnTo>
                    <a:pt x="2827" y="1765"/>
                  </a:lnTo>
                  <a:lnTo>
                    <a:pt x="2855" y="1800"/>
                  </a:lnTo>
                  <a:lnTo>
                    <a:pt x="2878" y="1837"/>
                  </a:lnTo>
                  <a:lnTo>
                    <a:pt x="2897" y="1875"/>
                  </a:lnTo>
                  <a:lnTo>
                    <a:pt x="2910" y="1914"/>
                  </a:lnTo>
                  <a:lnTo>
                    <a:pt x="2917" y="1954"/>
                  </a:lnTo>
                  <a:lnTo>
                    <a:pt x="2920" y="1996"/>
                  </a:lnTo>
                  <a:lnTo>
                    <a:pt x="2920" y="2433"/>
                  </a:lnTo>
                  <a:lnTo>
                    <a:pt x="2922" y="2490"/>
                  </a:lnTo>
                  <a:lnTo>
                    <a:pt x="2929" y="2544"/>
                  </a:lnTo>
                  <a:lnTo>
                    <a:pt x="2940" y="2597"/>
                  </a:lnTo>
                  <a:lnTo>
                    <a:pt x="2955" y="2649"/>
                  </a:lnTo>
                  <a:lnTo>
                    <a:pt x="2975" y="2700"/>
                  </a:lnTo>
                  <a:lnTo>
                    <a:pt x="2999" y="2749"/>
                  </a:lnTo>
                  <a:lnTo>
                    <a:pt x="3028" y="2797"/>
                  </a:lnTo>
                  <a:lnTo>
                    <a:pt x="3050" y="2829"/>
                  </a:lnTo>
                  <a:lnTo>
                    <a:pt x="3060" y="2842"/>
                  </a:lnTo>
                  <a:lnTo>
                    <a:pt x="3050" y="2842"/>
                  </a:lnTo>
                  <a:lnTo>
                    <a:pt x="1786" y="2759"/>
                  </a:lnTo>
                  <a:lnTo>
                    <a:pt x="1747" y="2721"/>
                  </a:lnTo>
                  <a:lnTo>
                    <a:pt x="1713" y="2682"/>
                  </a:lnTo>
                  <a:lnTo>
                    <a:pt x="1685" y="2641"/>
                  </a:lnTo>
                  <a:lnTo>
                    <a:pt x="1661" y="2599"/>
                  </a:lnTo>
                  <a:lnTo>
                    <a:pt x="1643" y="2556"/>
                  </a:lnTo>
                  <a:lnTo>
                    <a:pt x="1630" y="2511"/>
                  </a:lnTo>
                  <a:lnTo>
                    <a:pt x="1622" y="2464"/>
                  </a:lnTo>
                  <a:lnTo>
                    <a:pt x="1619" y="2417"/>
                  </a:lnTo>
                  <a:lnTo>
                    <a:pt x="1619" y="1891"/>
                  </a:lnTo>
                  <a:lnTo>
                    <a:pt x="1619" y="1865"/>
                  </a:lnTo>
                  <a:lnTo>
                    <a:pt x="1615" y="1841"/>
                  </a:lnTo>
                  <a:lnTo>
                    <a:pt x="1609" y="1817"/>
                  </a:lnTo>
                  <a:lnTo>
                    <a:pt x="1601" y="1796"/>
                  </a:lnTo>
                  <a:lnTo>
                    <a:pt x="1590" y="1775"/>
                  </a:lnTo>
                  <a:lnTo>
                    <a:pt x="1578" y="1757"/>
                  </a:lnTo>
                  <a:lnTo>
                    <a:pt x="1563" y="1741"/>
                  </a:lnTo>
                  <a:lnTo>
                    <a:pt x="1545" y="1725"/>
                  </a:lnTo>
                  <a:lnTo>
                    <a:pt x="1526" y="1711"/>
                  </a:lnTo>
                  <a:lnTo>
                    <a:pt x="1522" y="1709"/>
                  </a:lnTo>
                  <a:lnTo>
                    <a:pt x="1504" y="1698"/>
                  </a:lnTo>
                  <a:lnTo>
                    <a:pt x="1480" y="1686"/>
                  </a:lnTo>
                  <a:lnTo>
                    <a:pt x="1454" y="1675"/>
                  </a:lnTo>
                  <a:lnTo>
                    <a:pt x="1426" y="1666"/>
                  </a:lnTo>
                  <a:lnTo>
                    <a:pt x="1395" y="1658"/>
                  </a:lnTo>
                  <a:lnTo>
                    <a:pt x="1362" y="1652"/>
                  </a:lnTo>
                  <a:lnTo>
                    <a:pt x="1326" y="1647"/>
                  </a:lnTo>
                  <a:lnTo>
                    <a:pt x="1326" y="2719"/>
                  </a:lnTo>
                  <a:lnTo>
                    <a:pt x="31" y="2571"/>
                  </a:lnTo>
                  <a:lnTo>
                    <a:pt x="0" y="2567"/>
                  </a:lnTo>
                  <a:lnTo>
                    <a:pt x="0" y="0"/>
                  </a:lnTo>
                  <a:lnTo>
                    <a:pt x="31" y="3"/>
                  </a:lnTo>
                  <a:lnTo>
                    <a:pt x="1326" y="151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7" name="AutoShape 16"/>
            <p:cNvSpPr>
              <a:spLocks noChangeArrowheads="1"/>
            </p:cNvSpPr>
            <p:nvPr/>
          </p:nvSpPr>
          <p:spPr bwMode="auto">
            <a:xfrm>
              <a:off x="4421" y="473"/>
              <a:ext cx="803" cy="670"/>
            </a:xfrm>
            <a:custGeom>
              <a:avLst/>
              <a:gdLst>
                <a:gd name="T0" fmla="*/ 803 w 3166"/>
                <a:gd name="T1" fmla="*/ 605 h 2845"/>
                <a:gd name="T2" fmla="*/ 648 w 3166"/>
                <a:gd name="T3" fmla="*/ 640 h 2845"/>
                <a:gd name="T4" fmla="*/ 648 w 3166"/>
                <a:gd name="T5" fmla="*/ 640 h 2845"/>
                <a:gd name="T6" fmla="*/ 507 w 3166"/>
                <a:gd name="T7" fmla="*/ 657 h 2845"/>
                <a:gd name="T8" fmla="*/ 507 w 3166"/>
                <a:gd name="T9" fmla="*/ 340 h 2845"/>
                <a:gd name="T10" fmla="*/ 479 w 3166"/>
                <a:gd name="T11" fmla="*/ 388 h 2845"/>
                <a:gd name="T12" fmla="*/ 479 w 3166"/>
                <a:gd name="T13" fmla="*/ 388 h 2845"/>
                <a:gd name="T14" fmla="*/ 309 w 3166"/>
                <a:gd name="T15" fmla="*/ 669 h 2845"/>
                <a:gd name="T16" fmla="*/ 299 w 3166"/>
                <a:gd name="T17" fmla="*/ 670 h 2845"/>
                <a:gd name="T18" fmla="*/ 299 w 3166"/>
                <a:gd name="T19" fmla="*/ 670 h 2845"/>
                <a:gd name="T20" fmla="*/ 110 w 3166"/>
                <a:gd name="T21" fmla="*/ 669 h 2845"/>
                <a:gd name="T22" fmla="*/ 110 w 3166"/>
                <a:gd name="T23" fmla="*/ 669 h 2845"/>
                <a:gd name="T24" fmla="*/ 0 w 3166"/>
                <a:gd name="T25" fmla="*/ 662 h 2845"/>
                <a:gd name="T26" fmla="*/ 0 w 3166"/>
                <a:gd name="T27" fmla="*/ 57 h 2845"/>
                <a:gd name="T28" fmla="*/ 110 w 3166"/>
                <a:gd name="T29" fmla="*/ 64 h 2845"/>
                <a:gd name="T30" fmla="*/ 110 w 3166"/>
                <a:gd name="T31" fmla="*/ 64 h 2845"/>
                <a:gd name="T32" fmla="*/ 299 w 3166"/>
                <a:gd name="T33" fmla="*/ 65 h 2845"/>
                <a:gd name="T34" fmla="*/ 299 w 3166"/>
                <a:gd name="T35" fmla="*/ 65 h 2845"/>
                <a:gd name="T36" fmla="*/ 301 w 3166"/>
                <a:gd name="T37" fmla="*/ 65 h 2845"/>
                <a:gd name="T38" fmla="*/ 301 w 3166"/>
                <a:gd name="T39" fmla="*/ 379 h 2845"/>
                <a:gd name="T40" fmla="*/ 479 w 3166"/>
                <a:gd name="T41" fmla="*/ 82 h 2845"/>
                <a:gd name="T42" fmla="*/ 479 w 3166"/>
                <a:gd name="T43" fmla="*/ 82 h 2845"/>
                <a:gd name="T44" fmla="*/ 495 w 3166"/>
                <a:gd name="T45" fmla="*/ 54 h 2845"/>
                <a:gd name="T46" fmla="*/ 648 w 3166"/>
                <a:gd name="T47" fmla="*/ 35 h 2845"/>
                <a:gd name="T48" fmla="*/ 648 w 3166"/>
                <a:gd name="T49" fmla="*/ 35 h 2845"/>
                <a:gd name="T50" fmla="*/ 803 w 3166"/>
                <a:gd name="T51" fmla="*/ 0 h 2845"/>
                <a:gd name="T52" fmla="*/ 803 w 3166"/>
                <a:gd name="T53" fmla="*/ 605 h 28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66"/>
                <a:gd name="T82" fmla="*/ 0 h 2845"/>
                <a:gd name="T83" fmla="*/ 3166 w 3166"/>
                <a:gd name="T84" fmla="*/ 2845 h 28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66" h="2845">
                  <a:moveTo>
                    <a:pt x="3165" y="2568"/>
                  </a:moveTo>
                  <a:lnTo>
                    <a:pt x="2556" y="2716"/>
                  </a:lnTo>
                  <a:lnTo>
                    <a:pt x="1998" y="2791"/>
                  </a:lnTo>
                  <a:lnTo>
                    <a:pt x="1998" y="1445"/>
                  </a:lnTo>
                  <a:lnTo>
                    <a:pt x="1889" y="1647"/>
                  </a:lnTo>
                  <a:lnTo>
                    <a:pt x="1889" y="1648"/>
                  </a:lnTo>
                  <a:lnTo>
                    <a:pt x="1218" y="2842"/>
                  </a:lnTo>
                  <a:lnTo>
                    <a:pt x="1177" y="2844"/>
                  </a:lnTo>
                  <a:lnTo>
                    <a:pt x="433" y="2839"/>
                  </a:lnTo>
                  <a:lnTo>
                    <a:pt x="0" y="2810"/>
                  </a:lnTo>
                  <a:lnTo>
                    <a:pt x="0" y="242"/>
                  </a:lnTo>
                  <a:lnTo>
                    <a:pt x="433" y="271"/>
                  </a:lnTo>
                  <a:lnTo>
                    <a:pt x="1177" y="275"/>
                  </a:lnTo>
                  <a:lnTo>
                    <a:pt x="1188" y="275"/>
                  </a:lnTo>
                  <a:lnTo>
                    <a:pt x="1188" y="1610"/>
                  </a:lnTo>
                  <a:lnTo>
                    <a:pt x="1889" y="348"/>
                  </a:lnTo>
                  <a:lnTo>
                    <a:pt x="1889" y="347"/>
                  </a:lnTo>
                  <a:lnTo>
                    <a:pt x="1952" y="229"/>
                  </a:lnTo>
                  <a:lnTo>
                    <a:pt x="2556" y="147"/>
                  </a:lnTo>
                  <a:lnTo>
                    <a:pt x="3165" y="0"/>
                  </a:lnTo>
                  <a:lnTo>
                    <a:pt x="3165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8" name="Text Box 17"/>
            <p:cNvSpPr txBox="1">
              <a:spLocks noChangeArrowheads="1"/>
            </p:cNvSpPr>
            <p:nvPr/>
          </p:nvSpPr>
          <p:spPr bwMode="auto">
            <a:xfrm>
              <a:off x="-431" y="0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Ctr="1"/>
            <a:lstStyle/>
            <a:p>
              <a:pPr>
                <a:lnSpc>
                  <a:spcPct val="102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>
                  <a:solidFill>
                    <a:srgbClr val="000000"/>
                  </a:solidFill>
                  <a:latin typeface="Impact" pitchFamily="32" charset="0"/>
                </a:rPr>
                <a:t>Загадки</a:t>
              </a:r>
            </a:p>
          </p:txBody>
        </p:sp>
      </p:grpSp>
      <p:sp>
        <p:nvSpPr>
          <p:cNvPr id="34819" name="Rectangle 18"/>
          <p:cNvSpPr>
            <a:spLocks noChangeArrowheads="1"/>
          </p:cNvSpPr>
          <p:nvPr/>
        </p:nvSpPr>
        <p:spPr bwMode="auto">
          <a:xfrm>
            <a:off x="1258888" y="2636838"/>
            <a:ext cx="7127875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>
                <a:solidFill>
                  <a:srgbClr val="FFFF00"/>
                </a:solidFill>
              </a:rPr>
              <a:t>Спинкой зеленовата,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>
                <a:solidFill>
                  <a:srgbClr val="FFFF00"/>
                </a:solidFill>
              </a:rPr>
              <a:t>Хвостиком желтовата,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>
                <a:solidFill>
                  <a:srgbClr val="FFFF00"/>
                </a:solidFill>
              </a:rPr>
              <a:t>Черненькая шапочка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>
                <a:solidFill>
                  <a:srgbClr val="FFFF00"/>
                </a:solidFill>
              </a:rPr>
              <a:t>И полоска шарфика.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5905" t="12129"/>
          <a:stretch>
            <a:fillRect/>
          </a:stretch>
        </p:blipFill>
        <p:spPr bwMode="auto">
          <a:xfrm>
            <a:off x="250825" y="765175"/>
            <a:ext cx="8713788" cy="532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/>
          <p:cNvGrpSpPr>
            <a:grpSpLocks/>
          </p:cNvGrpSpPr>
          <p:nvPr/>
        </p:nvGrpSpPr>
        <p:grpSpPr bwMode="auto">
          <a:xfrm>
            <a:off x="-1044575" y="0"/>
            <a:ext cx="9572625" cy="1833563"/>
            <a:chOff x="-658" y="0"/>
            <a:chExt cx="6030" cy="1155"/>
          </a:xfrm>
        </p:grpSpPr>
        <p:grpSp>
          <p:nvGrpSpPr>
            <p:cNvPr id="36868" name="Group 2"/>
            <p:cNvGrpSpPr>
              <a:grpSpLocks/>
            </p:cNvGrpSpPr>
            <p:nvPr/>
          </p:nvGrpSpPr>
          <p:grpSpPr bwMode="auto">
            <a:xfrm>
              <a:off x="451" y="204"/>
              <a:ext cx="4921" cy="892"/>
              <a:chOff x="451" y="204"/>
              <a:chExt cx="4921" cy="892"/>
            </a:xfrm>
          </p:grpSpPr>
          <p:sp>
            <p:nvSpPr>
              <p:cNvPr id="36877" name="AutoShape 3"/>
              <p:cNvSpPr>
                <a:spLocks noChangeArrowheads="1"/>
              </p:cNvSpPr>
              <p:nvPr/>
            </p:nvSpPr>
            <p:spPr bwMode="auto">
              <a:xfrm>
                <a:off x="451" y="204"/>
                <a:ext cx="808" cy="735"/>
              </a:xfrm>
              <a:custGeom>
                <a:avLst/>
                <a:gdLst>
                  <a:gd name="T0" fmla="*/ 720 w 3021"/>
                  <a:gd name="T1" fmla="*/ 327 h 3262"/>
                  <a:gd name="T2" fmla="*/ 757 w 3021"/>
                  <a:gd name="T3" fmla="*/ 347 h 3262"/>
                  <a:gd name="T4" fmla="*/ 785 w 3021"/>
                  <a:gd name="T5" fmla="*/ 377 h 3262"/>
                  <a:gd name="T6" fmla="*/ 805 w 3021"/>
                  <a:gd name="T7" fmla="*/ 451 h 3262"/>
                  <a:gd name="T8" fmla="*/ 802 w 3021"/>
                  <a:gd name="T9" fmla="*/ 559 h 3262"/>
                  <a:gd name="T10" fmla="*/ 769 w 3021"/>
                  <a:gd name="T11" fmla="*/ 631 h 3262"/>
                  <a:gd name="T12" fmla="*/ 730 w 3021"/>
                  <a:gd name="T13" fmla="*/ 663 h 3262"/>
                  <a:gd name="T14" fmla="*/ 638 w 3021"/>
                  <a:gd name="T15" fmla="*/ 700 h 3262"/>
                  <a:gd name="T16" fmla="*/ 531 w 3021"/>
                  <a:gd name="T17" fmla="*/ 718 h 3262"/>
                  <a:gd name="T18" fmla="*/ 403 w 3021"/>
                  <a:gd name="T19" fmla="*/ 730 h 3262"/>
                  <a:gd name="T20" fmla="*/ 292 w 3021"/>
                  <a:gd name="T21" fmla="*/ 734 h 3262"/>
                  <a:gd name="T22" fmla="*/ 163 w 3021"/>
                  <a:gd name="T23" fmla="*/ 728 h 3262"/>
                  <a:gd name="T24" fmla="*/ 90 w 3021"/>
                  <a:gd name="T25" fmla="*/ 716 h 3262"/>
                  <a:gd name="T26" fmla="*/ 42 w 3021"/>
                  <a:gd name="T27" fmla="*/ 694 h 3262"/>
                  <a:gd name="T28" fmla="*/ 22 w 3021"/>
                  <a:gd name="T29" fmla="*/ 672 h 3262"/>
                  <a:gd name="T30" fmla="*/ 2 w 3021"/>
                  <a:gd name="T31" fmla="*/ 592 h 3262"/>
                  <a:gd name="T32" fmla="*/ 341 w 3021"/>
                  <a:gd name="T33" fmla="*/ 430 h 3262"/>
                  <a:gd name="T34" fmla="*/ 356 w 3021"/>
                  <a:gd name="T35" fmla="*/ 583 h 3262"/>
                  <a:gd name="T36" fmla="*/ 361 w 3021"/>
                  <a:gd name="T37" fmla="*/ 599 h 3262"/>
                  <a:gd name="T38" fmla="*/ 367 w 3021"/>
                  <a:gd name="T39" fmla="*/ 603 h 3262"/>
                  <a:gd name="T40" fmla="*/ 377 w 3021"/>
                  <a:gd name="T41" fmla="*/ 606 h 3262"/>
                  <a:gd name="T42" fmla="*/ 404 w 3021"/>
                  <a:gd name="T43" fmla="*/ 607 h 3262"/>
                  <a:gd name="T44" fmla="*/ 422 w 3021"/>
                  <a:gd name="T45" fmla="*/ 603 h 3262"/>
                  <a:gd name="T46" fmla="*/ 433 w 3021"/>
                  <a:gd name="T47" fmla="*/ 597 h 3262"/>
                  <a:gd name="T48" fmla="*/ 440 w 3021"/>
                  <a:gd name="T49" fmla="*/ 589 h 3262"/>
                  <a:gd name="T50" fmla="*/ 446 w 3021"/>
                  <a:gd name="T51" fmla="*/ 547 h 3262"/>
                  <a:gd name="T52" fmla="*/ 445 w 3021"/>
                  <a:gd name="T53" fmla="*/ 447 h 3262"/>
                  <a:gd name="T54" fmla="*/ 434 w 3021"/>
                  <a:gd name="T55" fmla="*/ 422 h 3262"/>
                  <a:gd name="T56" fmla="*/ 424 w 3021"/>
                  <a:gd name="T57" fmla="*/ 413 h 3262"/>
                  <a:gd name="T58" fmla="*/ 401 w 3021"/>
                  <a:gd name="T59" fmla="*/ 403 h 3262"/>
                  <a:gd name="T60" fmla="*/ 341 w 3021"/>
                  <a:gd name="T61" fmla="*/ 399 h 3262"/>
                  <a:gd name="T62" fmla="*/ 248 w 3021"/>
                  <a:gd name="T63" fmla="*/ 291 h 3262"/>
                  <a:gd name="T64" fmla="*/ 394 w 3021"/>
                  <a:gd name="T65" fmla="*/ 275 h 3262"/>
                  <a:gd name="T66" fmla="*/ 415 w 3021"/>
                  <a:gd name="T67" fmla="*/ 269 h 3262"/>
                  <a:gd name="T68" fmla="*/ 426 w 3021"/>
                  <a:gd name="T69" fmla="*/ 264 h 3262"/>
                  <a:gd name="T70" fmla="*/ 436 w 3021"/>
                  <a:gd name="T71" fmla="*/ 255 h 3262"/>
                  <a:gd name="T72" fmla="*/ 444 w 3021"/>
                  <a:gd name="T73" fmla="*/ 237 h 3262"/>
                  <a:gd name="T74" fmla="*/ 446 w 3021"/>
                  <a:gd name="T75" fmla="*/ 164 h 3262"/>
                  <a:gd name="T76" fmla="*/ 440 w 3021"/>
                  <a:gd name="T77" fmla="*/ 136 h 3262"/>
                  <a:gd name="T78" fmla="*/ 434 w 3021"/>
                  <a:gd name="T79" fmla="*/ 130 h 3262"/>
                  <a:gd name="T80" fmla="*/ 425 w 3021"/>
                  <a:gd name="T81" fmla="*/ 126 h 3262"/>
                  <a:gd name="T82" fmla="*/ 412 w 3021"/>
                  <a:gd name="T83" fmla="*/ 124 h 3262"/>
                  <a:gd name="T84" fmla="*/ 383 w 3021"/>
                  <a:gd name="T85" fmla="*/ 126 h 3262"/>
                  <a:gd name="T86" fmla="*/ 372 w 3021"/>
                  <a:gd name="T87" fmla="*/ 129 h 3262"/>
                  <a:gd name="T88" fmla="*/ 364 w 3021"/>
                  <a:gd name="T89" fmla="*/ 134 h 3262"/>
                  <a:gd name="T90" fmla="*/ 358 w 3021"/>
                  <a:gd name="T91" fmla="*/ 145 h 3262"/>
                  <a:gd name="T92" fmla="*/ 354 w 3021"/>
                  <a:gd name="T93" fmla="*/ 246 h 3262"/>
                  <a:gd name="T94" fmla="*/ 0 w 3021"/>
                  <a:gd name="T95" fmla="*/ 300 h 3262"/>
                  <a:gd name="T96" fmla="*/ 13 w 3021"/>
                  <a:gd name="T97" fmla="*/ 162 h 3262"/>
                  <a:gd name="T98" fmla="*/ 42 w 3021"/>
                  <a:gd name="T99" fmla="*/ 114 h 3262"/>
                  <a:gd name="T100" fmla="*/ 90 w 3021"/>
                  <a:gd name="T101" fmla="*/ 75 h 3262"/>
                  <a:gd name="T102" fmla="*/ 163 w 3021"/>
                  <a:gd name="T103" fmla="*/ 39 h 3262"/>
                  <a:gd name="T104" fmla="*/ 326 w 3021"/>
                  <a:gd name="T105" fmla="*/ 5 h 3262"/>
                  <a:gd name="T106" fmla="*/ 485 w 3021"/>
                  <a:gd name="T107" fmla="*/ 0 h 3262"/>
                  <a:gd name="T108" fmla="*/ 617 w 3021"/>
                  <a:gd name="T109" fmla="*/ 15 h 3262"/>
                  <a:gd name="T110" fmla="*/ 694 w 3021"/>
                  <a:gd name="T111" fmla="*/ 39 h 3262"/>
                  <a:gd name="T112" fmla="*/ 730 w 3021"/>
                  <a:gd name="T113" fmla="*/ 62 h 3262"/>
                  <a:gd name="T114" fmla="*/ 767 w 3021"/>
                  <a:gd name="T115" fmla="*/ 99 h 3262"/>
                  <a:gd name="T116" fmla="*/ 789 w 3021"/>
                  <a:gd name="T117" fmla="*/ 146 h 3262"/>
                  <a:gd name="T118" fmla="*/ 790 w 3021"/>
                  <a:gd name="T119" fmla="*/ 229 h 3262"/>
                  <a:gd name="T120" fmla="*/ 770 w 3021"/>
                  <a:gd name="T121" fmla="*/ 268 h 3262"/>
                  <a:gd name="T122" fmla="*/ 743 w 3021"/>
                  <a:gd name="T123" fmla="*/ 287 h 3262"/>
                  <a:gd name="T124" fmla="*/ 706 w 3021"/>
                  <a:gd name="T125" fmla="*/ 302 h 32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21"/>
                  <a:gd name="T190" fmla="*/ 0 h 3262"/>
                  <a:gd name="T191" fmla="*/ 3021 w 3021"/>
                  <a:gd name="T192" fmla="*/ 3262 h 32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21" h="3262">
                    <a:moveTo>
                      <a:pt x="2458" y="1389"/>
                    </a:moveTo>
                    <a:lnTo>
                      <a:pt x="2522" y="1400"/>
                    </a:lnTo>
                    <a:lnTo>
                      <a:pt x="2582" y="1414"/>
                    </a:lnTo>
                    <a:lnTo>
                      <a:pt x="2639" y="1430"/>
                    </a:lnTo>
                    <a:lnTo>
                      <a:pt x="2692" y="1451"/>
                    </a:lnTo>
                    <a:lnTo>
                      <a:pt x="2731" y="1470"/>
                    </a:lnTo>
                    <a:lnTo>
                      <a:pt x="2742" y="1476"/>
                    </a:lnTo>
                    <a:lnTo>
                      <a:pt x="2788" y="1506"/>
                    </a:lnTo>
                    <a:lnTo>
                      <a:pt x="2830" y="1539"/>
                    </a:lnTo>
                    <a:lnTo>
                      <a:pt x="2870" y="1576"/>
                    </a:lnTo>
                    <a:lnTo>
                      <a:pt x="2888" y="1597"/>
                    </a:lnTo>
                    <a:lnTo>
                      <a:pt x="2905" y="1619"/>
                    </a:lnTo>
                    <a:lnTo>
                      <a:pt x="2920" y="1645"/>
                    </a:lnTo>
                    <a:lnTo>
                      <a:pt x="2935" y="1674"/>
                    </a:lnTo>
                    <a:lnTo>
                      <a:pt x="2949" y="1705"/>
                    </a:lnTo>
                    <a:lnTo>
                      <a:pt x="2961" y="1739"/>
                    </a:lnTo>
                    <a:lnTo>
                      <a:pt x="2982" y="1815"/>
                    </a:lnTo>
                    <a:lnTo>
                      <a:pt x="2998" y="1902"/>
                    </a:lnTo>
                    <a:lnTo>
                      <a:pt x="3010" y="2000"/>
                    </a:lnTo>
                    <a:lnTo>
                      <a:pt x="3018" y="2109"/>
                    </a:lnTo>
                    <a:lnTo>
                      <a:pt x="3020" y="2228"/>
                    </a:lnTo>
                    <a:lnTo>
                      <a:pt x="3018" y="2318"/>
                    </a:lnTo>
                    <a:lnTo>
                      <a:pt x="3011" y="2403"/>
                    </a:lnTo>
                    <a:lnTo>
                      <a:pt x="2999" y="2482"/>
                    </a:lnTo>
                    <a:lnTo>
                      <a:pt x="2984" y="2556"/>
                    </a:lnTo>
                    <a:lnTo>
                      <a:pt x="2964" y="2625"/>
                    </a:lnTo>
                    <a:lnTo>
                      <a:pt x="2939" y="2689"/>
                    </a:lnTo>
                    <a:lnTo>
                      <a:pt x="2909" y="2747"/>
                    </a:lnTo>
                    <a:lnTo>
                      <a:pt x="2876" y="2800"/>
                    </a:lnTo>
                    <a:lnTo>
                      <a:pt x="2837" y="2849"/>
                    </a:lnTo>
                    <a:lnTo>
                      <a:pt x="2792" y="2894"/>
                    </a:lnTo>
                    <a:lnTo>
                      <a:pt x="2741" y="2935"/>
                    </a:lnTo>
                    <a:lnTo>
                      <a:pt x="2731" y="2940"/>
                    </a:lnTo>
                    <a:lnTo>
                      <a:pt x="2731" y="2941"/>
                    </a:lnTo>
                    <a:lnTo>
                      <a:pt x="2682" y="2975"/>
                    </a:lnTo>
                    <a:lnTo>
                      <a:pt x="2617" y="3013"/>
                    </a:lnTo>
                    <a:lnTo>
                      <a:pt x="2547" y="3048"/>
                    </a:lnTo>
                    <a:lnTo>
                      <a:pt x="2470" y="3079"/>
                    </a:lnTo>
                    <a:lnTo>
                      <a:pt x="2387" y="3107"/>
                    </a:lnTo>
                    <a:lnTo>
                      <a:pt x="2298" y="3132"/>
                    </a:lnTo>
                    <a:lnTo>
                      <a:pt x="2202" y="3153"/>
                    </a:lnTo>
                    <a:lnTo>
                      <a:pt x="2101" y="3171"/>
                    </a:lnTo>
                    <a:lnTo>
                      <a:pt x="1993" y="3185"/>
                    </a:lnTo>
                    <a:lnTo>
                      <a:pt x="1987" y="3185"/>
                    </a:lnTo>
                    <a:lnTo>
                      <a:pt x="1881" y="3203"/>
                    </a:lnTo>
                    <a:lnTo>
                      <a:pt x="1762" y="3218"/>
                    </a:lnTo>
                    <a:lnTo>
                      <a:pt x="1638" y="3230"/>
                    </a:lnTo>
                    <a:lnTo>
                      <a:pt x="1508" y="3239"/>
                    </a:lnTo>
                    <a:lnTo>
                      <a:pt x="1361" y="3244"/>
                    </a:lnTo>
                    <a:lnTo>
                      <a:pt x="1275" y="3245"/>
                    </a:lnTo>
                    <a:lnTo>
                      <a:pt x="1222" y="3251"/>
                    </a:lnTo>
                    <a:lnTo>
                      <a:pt x="1091" y="3258"/>
                    </a:lnTo>
                    <a:lnTo>
                      <a:pt x="969" y="3261"/>
                    </a:lnTo>
                    <a:lnTo>
                      <a:pt x="855" y="3258"/>
                    </a:lnTo>
                    <a:lnTo>
                      <a:pt x="748" y="3251"/>
                    </a:lnTo>
                    <a:lnTo>
                      <a:pt x="649" y="3238"/>
                    </a:lnTo>
                    <a:lnTo>
                      <a:pt x="608" y="3230"/>
                    </a:lnTo>
                    <a:lnTo>
                      <a:pt x="559" y="3226"/>
                    </a:lnTo>
                    <a:lnTo>
                      <a:pt x="478" y="3214"/>
                    </a:lnTo>
                    <a:lnTo>
                      <a:pt x="402" y="3198"/>
                    </a:lnTo>
                    <a:lnTo>
                      <a:pt x="336" y="3179"/>
                    </a:lnTo>
                    <a:lnTo>
                      <a:pt x="276" y="3155"/>
                    </a:lnTo>
                    <a:lnTo>
                      <a:pt x="223" y="3128"/>
                    </a:lnTo>
                    <a:lnTo>
                      <a:pt x="199" y="3114"/>
                    </a:lnTo>
                    <a:lnTo>
                      <a:pt x="177" y="3098"/>
                    </a:lnTo>
                    <a:lnTo>
                      <a:pt x="157" y="3082"/>
                    </a:lnTo>
                    <a:lnTo>
                      <a:pt x="139" y="3064"/>
                    </a:lnTo>
                    <a:lnTo>
                      <a:pt x="123" y="3045"/>
                    </a:lnTo>
                    <a:lnTo>
                      <a:pt x="109" y="3026"/>
                    </a:lnTo>
                    <a:lnTo>
                      <a:pt x="95" y="3005"/>
                    </a:lnTo>
                    <a:lnTo>
                      <a:pt x="83" y="2982"/>
                    </a:lnTo>
                    <a:lnTo>
                      <a:pt x="61" y="2929"/>
                    </a:lnTo>
                    <a:lnTo>
                      <a:pt x="42" y="2867"/>
                    </a:lnTo>
                    <a:lnTo>
                      <a:pt x="27" y="2796"/>
                    </a:lnTo>
                    <a:lnTo>
                      <a:pt x="15" y="2717"/>
                    </a:lnTo>
                    <a:lnTo>
                      <a:pt x="6" y="2628"/>
                    </a:lnTo>
                    <a:lnTo>
                      <a:pt x="0" y="2424"/>
                    </a:lnTo>
                    <a:lnTo>
                      <a:pt x="0" y="2146"/>
                    </a:lnTo>
                    <a:lnTo>
                      <a:pt x="608" y="1998"/>
                    </a:lnTo>
                    <a:lnTo>
                      <a:pt x="1275" y="1909"/>
                    </a:lnTo>
                    <a:lnTo>
                      <a:pt x="1325" y="1906"/>
                    </a:lnTo>
                    <a:lnTo>
                      <a:pt x="1325" y="2437"/>
                    </a:lnTo>
                    <a:lnTo>
                      <a:pt x="1326" y="2522"/>
                    </a:lnTo>
                    <a:lnTo>
                      <a:pt x="1331" y="2588"/>
                    </a:lnTo>
                    <a:lnTo>
                      <a:pt x="1335" y="2614"/>
                    </a:lnTo>
                    <a:lnTo>
                      <a:pt x="1340" y="2635"/>
                    </a:lnTo>
                    <a:lnTo>
                      <a:pt x="1343" y="2644"/>
                    </a:lnTo>
                    <a:lnTo>
                      <a:pt x="1346" y="2651"/>
                    </a:lnTo>
                    <a:lnTo>
                      <a:pt x="1350" y="2658"/>
                    </a:lnTo>
                    <a:lnTo>
                      <a:pt x="1353" y="2663"/>
                    </a:lnTo>
                    <a:lnTo>
                      <a:pt x="1357" y="2667"/>
                    </a:lnTo>
                    <a:lnTo>
                      <a:pt x="1361" y="2671"/>
                    </a:lnTo>
                    <a:lnTo>
                      <a:pt x="1366" y="2675"/>
                    </a:lnTo>
                    <a:lnTo>
                      <a:pt x="1371" y="2678"/>
                    </a:lnTo>
                    <a:lnTo>
                      <a:pt x="1377" y="2682"/>
                    </a:lnTo>
                    <a:lnTo>
                      <a:pt x="1384" y="2684"/>
                    </a:lnTo>
                    <a:lnTo>
                      <a:pt x="1391" y="2687"/>
                    </a:lnTo>
                    <a:lnTo>
                      <a:pt x="1399" y="2689"/>
                    </a:lnTo>
                    <a:lnTo>
                      <a:pt x="1408" y="2691"/>
                    </a:lnTo>
                    <a:lnTo>
                      <a:pt x="1416" y="2692"/>
                    </a:lnTo>
                    <a:lnTo>
                      <a:pt x="1436" y="2694"/>
                    </a:lnTo>
                    <a:lnTo>
                      <a:pt x="1458" y="2695"/>
                    </a:lnTo>
                    <a:lnTo>
                      <a:pt x="1483" y="2694"/>
                    </a:lnTo>
                    <a:lnTo>
                      <a:pt x="1510" y="2692"/>
                    </a:lnTo>
                    <a:lnTo>
                      <a:pt x="1535" y="2688"/>
                    </a:lnTo>
                    <a:lnTo>
                      <a:pt x="1547" y="2685"/>
                    </a:lnTo>
                    <a:lnTo>
                      <a:pt x="1558" y="2682"/>
                    </a:lnTo>
                    <a:lnTo>
                      <a:pt x="1569" y="2680"/>
                    </a:lnTo>
                    <a:lnTo>
                      <a:pt x="1578" y="2676"/>
                    </a:lnTo>
                    <a:lnTo>
                      <a:pt x="1588" y="2672"/>
                    </a:lnTo>
                    <a:lnTo>
                      <a:pt x="1596" y="2668"/>
                    </a:lnTo>
                    <a:lnTo>
                      <a:pt x="1605" y="2663"/>
                    </a:lnTo>
                    <a:lnTo>
                      <a:pt x="1612" y="2657"/>
                    </a:lnTo>
                    <a:lnTo>
                      <a:pt x="1618" y="2651"/>
                    </a:lnTo>
                    <a:lnTo>
                      <a:pt x="1624" y="2646"/>
                    </a:lnTo>
                    <a:lnTo>
                      <a:pt x="1630" y="2640"/>
                    </a:lnTo>
                    <a:lnTo>
                      <a:pt x="1635" y="2633"/>
                    </a:lnTo>
                    <a:lnTo>
                      <a:pt x="1640" y="2625"/>
                    </a:lnTo>
                    <a:lnTo>
                      <a:pt x="1644" y="2615"/>
                    </a:lnTo>
                    <a:lnTo>
                      <a:pt x="1648" y="2604"/>
                    </a:lnTo>
                    <a:lnTo>
                      <a:pt x="1651" y="2591"/>
                    </a:lnTo>
                    <a:lnTo>
                      <a:pt x="1658" y="2560"/>
                    </a:lnTo>
                    <a:lnTo>
                      <a:pt x="1662" y="2522"/>
                    </a:lnTo>
                    <a:lnTo>
                      <a:pt x="1669" y="2426"/>
                    </a:lnTo>
                    <a:lnTo>
                      <a:pt x="1671" y="2302"/>
                    </a:lnTo>
                    <a:lnTo>
                      <a:pt x="1671" y="2091"/>
                    </a:lnTo>
                    <a:lnTo>
                      <a:pt x="1670" y="2052"/>
                    </a:lnTo>
                    <a:lnTo>
                      <a:pt x="1667" y="2017"/>
                    </a:lnTo>
                    <a:lnTo>
                      <a:pt x="1663" y="1983"/>
                    </a:lnTo>
                    <a:lnTo>
                      <a:pt x="1658" y="1953"/>
                    </a:lnTo>
                    <a:lnTo>
                      <a:pt x="1650" y="1925"/>
                    </a:lnTo>
                    <a:lnTo>
                      <a:pt x="1640" y="1901"/>
                    </a:lnTo>
                    <a:lnTo>
                      <a:pt x="1628" y="1880"/>
                    </a:lnTo>
                    <a:lnTo>
                      <a:pt x="1622" y="1871"/>
                    </a:lnTo>
                    <a:lnTo>
                      <a:pt x="1616" y="1862"/>
                    </a:lnTo>
                    <a:lnTo>
                      <a:pt x="1609" y="1854"/>
                    </a:lnTo>
                    <a:lnTo>
                      <a:pt x="1601" y="1846"/>
                    </a:lnTo>
                    <a:lnTo>
                      <a:pt x="1592" y="1839"/>
                    </a:lnTo>
                    <a:lnTo>
                      <a:pt x="1584" y="1831"/>
                    </a:lnTo>
                    <a:lnTo>
                      <a:pt x="1575" y="1825"/>
                    </a:lnTo>
                    <a:lnTo>
                      <a:pt x="1565" y="1819"/>
                    </a:lnTo>
                    <a:lnTo>
                      <a:pt x="1545" y="1808"/>
                    </a:lnTo>
                    <a:lnTo>
                      <a:pt x="1523" y="1798"/>
                    </a:lnTo>
                    <a:lnTo>
                      <a:pt x="1498" y="1790"/>
                    </a:lnTo>
                    <a:lnTo>
                      <a:pt x="1472" y="1784"/>
                    </a:lnTo>
                    <a:lnTo>
                      <a:pt x="1445" y="1778"/>
                    </a:lnTo>
                    <a:lnTo>
                      <a:pt x="1411" y="1775"/>
                    </a:lnTo>
                    <a:lnTo>
                      <a:pt x="1369" y="1772"/>
                    </a:lnTo>
                    <a:lnTo>
                      <a:pt x="1275" y="1770"/>
                    </a:lnTo>
                    <a:lnTo>
                      <a:pt x="1257" y="1772"/>
                    </a:lnTo>
                    <a:lnTo>
                      <a:pt x="1110" y="1785"/>
                    </a:lnTo>
                    <a:lnTo>
                      <a:pt x="926" y="1807"/>
                    </a:lnTo>
                    <a:lnTo>
                      <a:pt x="926" y="1290"/>
                    </a:lnTo>
                    <a:lnTo>
                      <a:pt x="1275" y="1240"/>
                    </a:lnTo>
                    <a:lnTo>
                      <a:pt x="1313" y="1238"/>
                    </a:lnTo>
                    <a:lnTo>
                      <a:pt x="1433" y="1225"/>
                    </a:lnTo>
                    <a:lnTo>
                      <a:pt x="1474" y="1220"/>
                    </a:lnTo>
                    <a:lnTo>
                      <a:pt x="1490" y="1217"/>
                    </a:lnTo>
                    <a:lnTo>
                      <a:pt x="1502" y="1214"/>
                    </a:lnTo>
                    <a:lnTo>
                      <a:pt x="1524" y="1208"/>
                    </a:lnTo>
                    <a:lnTo>
                      <a:pt x="1543" y="1201"/>
                    </a:lnTo>
                    <a:lnTo>
                      <a:pt x="1553" y="1196"/>
                    </a:lnTo>
                    <a:lnTo>
                      <a:pt x="1562" y="1192"/>
                    </a:lnTo>
                    <a:lnTo>
                      <a:pt x="1571" y="1187"/>
                    </a:lnTo>
                    <a:lnTo>
                      <a:pt x="1578" y="1182"/>
                    </a:lnTo>
                    <a:lnTo>
                      <a:pt x="1586" y="1177"/>
                    </a:lnTo>
                    <a:lnTo>
                      <a:pt x="1594" y="1171"/>
                    </a:lnTo>
                    <a:lnTo>
                      <a:pt x="1601" y="1165"/>
                    </a:lnTo>
                    <a:lnTo>
                      <a:pt x="1608" y="1159"/>
                    </a:lnTo>
                    <a:lnTo>
                      <a:pt x="1614" y="1152"/>
                    </a:lnTo>
                    <a:lnTo>
                      <a:pt x="1619" y="1146"/>
                    </a:lnTo>
                    <a:lnTo>
                      <a:pt x="1630" y="1131"/>
                    </a:lnTo>
                    <a:lnTo>
                      <a:pt x="1635" y="1123"/>
                    </a:lnTo>
                    <a:lnTo>
                      <a:pt x="1639" y="1115"/>
                    </a:lnTo>
                    <a:lnTo>
                      <a:pt x="1648" y="1095"/>
                    </a:lnTo>
                    <a:lnTo>
                      <a:pt x="1655" y="1074"/>
                    </a:lnTo>
                    <a:lnTo>
                      <a:pt x="1659" y="1051"/>
                    </a:lnTo>
                    <a:lnTo>
                      <a:pt x="1663" y="1025"/>
                    </a:lnTo>
                    <a:lnTo>
                      <a:pt x="1667" y="996"/>
                    </a:lnTo>
                    <a:lnTo>
                      <a:pt x="1669" y="932"/>
                    </a:lnTo>
                    <a:lnTo>
                      <a:pt x="1669" y="762"/>
                    </a:lnTo>
                    <a:lnTo>
                      <a:pt x="1668" y="728"/>
                    </a:lnTo>
                    <a:lnTo>
                      <a:pt x="1666" y="696"/>
                    </a:lnTo>
                    <a:lnTo>
                      <a:pt x="1663" y="669"/>
                    </a:lnTo>
                    <a:lnTo>
                      <a:pt x="1659" y="644"/>
                    </a:lnTo>
                    <a:lnTo>
                      <a:pt x="1654" y="623"/>
                    </a:lnTo>
                    <a:lnTo>
                      <a:pt x="1646" y="605"/>
                    </a:lnTo>
                    <a:lnTo>
                      <a:pt x="1642" y="598"/>
                    </a:lnTo>
                    <a:lnTo>
                      <a:pt x="1638" y="591"/>
                    </a:lnTo>
                    <a:lnTo>
                      <a:pt x="1633" y="585"/>
                    </a:lnTo>
                    <a:lnTo>
                      <a:pt x="1628" y="580"/>
                    </a:lnTo>
                    <a:lnTo>
                      <a:pt x="1623" y="576"/>
                    </a:lnTo>
                    <a:lnTo>
                      <a:pt x="1618" y="571"/>
                    </a:lnTo>
                    <a:lnTo>
                      <a:pt x="1611" y="567"/>
                    </a:lnTo>
                    <a:lnTo>
                      <a:pt x="1605" y="564"/>
                    </a:lnTo>
                    <a:lnTo>
                      <a:pt x="1598" y="561"/>
                    </a:lnTo>
                    <a:lnTo>
                      <a:pt x="1590" y="558"/>
                    </a:lnTo>
                    <a:lnTo>
                      <a:pt x="1583" y="556"/>
                    </a:lnTo>
                    <a:lnTo>
                      <a:pt x="1575" y="553"/>
                    </a:lnTo>
                    <a:lnTo>
                      <a:pt x="1567" y="552"/>
                    </a:lnTo>
                    <a:lnTo>
                      <a:pt x="1558" y="551"/>
                    </a:lnTo>
                    <a:lnTo>
                      <a:pt x="1539" y="549"/>
                    </a:lnTo>
                    <a:lnTo>
                      <a:pt x="1519" y="548"/>
                    </a:lnTo>
                    <a:lnTo>
                      <a:pt x="1497" y="549"/>
                    </a:lnTo>
                    <a:lnTo>
                      <a:pt x="1473" y="551"/>
                    </a:lnTo>
                    <a:lnTo>
                      <a:pt x="1450" y="553"/>
                    </a:lnTo>
                    <a:lnTo>
                      <a:pt x="1431" y="557"/>
                    </a:lnTo>
                    <a:lnTo>
                      <a:pt x="1421" y="560"/>
                    </a:lnTo>
                    <a:lnTo>
                      <a:pt x="1412" y="563"/>
                    </a:lnTo>
                    <a:lnTo>
                      <a:pt x="1405" y="566"/>
                    </a:lnTo>
                    <a:lnTo>
                      <a:pt x="1397" y="569"/>
                    </a:lnTo>
                    <a:lnTo>
                      <a:pt x="1389" y="573"/>
                    </a:lnTo>
                    <a:lnTo>
                      <a:pt x="1382" y="577"/>
                    </a:lnTo>
                    <a:lnTo>
                      <a:pt x="1376" y="581"/>
                    </a:lnTo>
                    <a:lnTo>
                      <a:pt x="1370" y="585"/>
                    </a:lnTo>
                    <a:lnTo>
                      <a:pt x="1366" y="590"/>
                    </a:lnTo>
                    <a:lnTo>
                      <a:pt x="1361" y="596"/>
                    </a:lnTo>
                    <a:lnTo>
                      <a:pt x="1357" y="601"/>
                    </a:lnTo>
                    <a:lnTo>
                      <a:pt x="1353" y="608"/>
                    </a:lnTo>
                    <a:lnTo>
                      <a:pt x="1349" y="616"/>
                    </a:lnTo>
                    <a:lnTo>
                      <a:pt x="1345" y="624"/>
                    </a:lnTo>
                    <a:lnTo>
                      <a:pt x="1339" y="644"/>
                    </a:lnTo>
                    <a:lnTo>
                      <a:pt x="1334" y="668"/>
                    </a:lnTo>
                    <a:lnTo>
                      <a:pt x="1329" y="696"/>
                    </a:lnTo>
                    <a:lnTo>
                      <a:pt x="1326" y="727"/>
                    </a:lnTo>
                    <a:lnTo>
                      <a:pt x="1325" y="802"/>
                    </a:lnTo>
                    <a:lnTo>
                      <a:pt x="1325" y="1090"/>
                    </a:lnTo>
                    <a:lnTo>
                      <a:pt x="1275" y="1093"/>
                    </a:lnTo>
                    <a:lnTo>
                      <a:pt x="608" y="1182"/>
                    </a:lnTo>
                    <a:lnTo>
                      <a:pt x="0" y="1330"/>
                    </a:lnTo>
                    <a:lnTo>
                      <a:pt x="0" y="1032"/>
                    </a:lnTo>
                    <a:lnTo>
                      <a:pt x="5" y="921"/>
                    </a:lnTo>
                    <a:lnTo>
                      <a:pt x="20" y="816"/>
                    </a:lnTo>
                    <a:lnTo>
                      <a:pt x="33" y="767"/>
                    </a:lnTo>
                    <a:lnTo>
                      <a:pt x="47" y="719"/>
                    </a:lnTo>
                    <a:lnTo>
                      <a:pt x="64" y="673"/>
                    </a:lnTo>
                    <a:lnTo>
                      <a:pt x="83" y="628"/>
                    </a:lnTo>
                    <a:lnTo>
                      <a:pt x="106" y="585"/>
                    </a:lnTo>
                    <a:lnTo>
                      <a:pt x="131" y="544"/>
                    </a:lnTo>
                    <a:lnTo>
                      <a:pt x="158" y="504"/>
                    </a:lnTo>
                    <a:lnTo>
                      <a:pt x="189" y="467"/>
                    </a:lnTo>
                    <a:lnTo>
                      <a:pt x="221" y="430"/>
                    </a:lnTo>
                    <a:lnTo>
                      <a:pt x="256" y="395"/>
                    </a:lnTo>
                    <a:lnTo>
                      <a:pt x="294" y="363"/>
                    </a:lnTo>
                    <a:lnTo>
                      <a:pt x="335" y="331"/>
                    </a:lnTo>
                    <a:lnTo>
                      <a:pt x="379" y="301"/>
                    </a:lnTo>
                    <a:lnTo>
                      <a:pt x="424" y="271"/>
                    </a:lnTo>
                    <a:lnTo>
                      <a:pt x="526" y="214"/>
                    </a:lnTo>
                    <a:lnTo>
                      <a:pt x="608" y="174"/>
                    </a:lnTo>
                    <a:lnTo>
                      <a:pt x="608" y="173"/>
                    </a:lnTo>
                    <a:lnTo>
                      <a:pt x="640" y="162"/>
                    </a:lnTo>
                    <a:lnTo>
                      <a:pt x="767" y="123"/>
                    </a:lnTo>
                    <a:lnTo>
                      <a:pt x="905" y="86"/>
                    </a:lnTo>
                    <a:lnTo>
                      <a:pt x="1056" y="54"/>
                    </a:lnTo>
                    <a:lnTo>
                      <a:pt x="1218" y="24"/>
                    </a:lnTo>
                    <a:lnTo>
                      <a:pt x="1275" y="16"/>
                    </a:lnTo>
                    <a:lnTo>
                      <a:pt x="1275" y="15"/>
                    </a:lnTo>
                    <a:lnTo>
                      <a:pt x="1393" y="8"/>
                    </a:lnTo>
                    <a:lnTo>
                      <a:pt x="1612" y="0"/>
                    </a:lnTo>
                    <a:lnTo>
                      <a:pt x="1813" y="0"/>
                    </a:lnTo>
                    <a:lnTo>
                      <a:pt x="1987" y="7"/>
                    </a:lnTo>
                    <a:lnTo>
                      <a:pt x="1995" y="8"/>
                    </a:lnTo>
                    <a:lnTo>
                      <a:pt x="2160" y="33"/>
                    </a:lnTo>
                    <a:lnTo>
                      <a:pt x="2306" y="65"/>
                    </a:lnTo>
                    <a:lnTo>
                      <a:pt x="2373" y="84"/>
                    </a:lnTo>
                    <a:lnTo>
                      <a:pt x="2436" y="104"/>
                    </a:lnTo>
                    <a:lnTo>
                      <a:pt x="2492" y="126"/>
                    </a:lnTo>
                    <a:lnTo>
                      <a:pt x="2546" y="150"/>
                    </a:lnTo>
                    <a:lnTo>
                      <a:pt x="2594" y="175"/>
                    </a:lnTo>
                    <a:lnTo>
                      <a:pt x="2638" y="203"/>
                    </a:lnTo>
                    <a:lnTo>
                      <a:pt x="2678" y="231"/>
                    </a:lnTo>
                    <a:lnTo>
                      <a:pt x="2716" y="262"/>
                    </a:lnTo>
                    <a:lnTo>
                      <a:pt x="2731" y="274"/>
                    </a:lnTo>
                    <a:lnTo>
                      <a:pt x="2751" y="294"/>
                    </a:lnTo>
                    <a:lnTo>
                      <a:pt x="2784" y="329"/>
                    </a:lnTo>
                    <a:lnTo>
                      <a:pt x="2814" y="365"/>
                    </a:lnTo>
                    <a:lnTo>
                      <a:pt x="2841" y="402"/>
                    </a:lnTo>
                    <a:lnTo>
                      <a:pt x="2866" y="440"/>
                    </a:lnTo>
                    <a:lnTo>
                      <a:pt x="2888" y="480"/>
                    </a:lnTo>
                    <a:lnTo>
                      <a:pt x="2908" y="520"/>
                    </a:lnTo>
                    <a:lnTo>
                      <a:pt x="2925" y="562"/>
                    </a:lnTo>
                    <a:lnTo>
                      <a:pt x="2939" y="605"/>
                    </a:lnTo>
                    <a:lnTo>
                      <a:pt x="2951" y="649"/>
                    </a:lnTo>
                    <a:lnTo>
                      <a:pt x="2967" y="741"/>
                    </a:lnTo>
                    <a:lnTo>
                      <a:pt x="2972" y="837"/>
                    </a:lnTo>
                    <a:lnTo>
                      <a:pt x="2970" y="902"/>
                    </a:lnTo>
                    <a:lnTo>
                      <a:pt x="2964" y="962"/>
                    </a:lnTo>
                    <a:lnTo>
                      <a:pt x="2954" y="1017"/>
                    </a:lnTo>
                    <a:lnTo>
                      <a:pt x="2942" y="1068"/>
                    </a:lnTo>
                    <a:lnTo>
                      <a:pt x="2924" y="1113"/>
                    </a:lnTo>
                    <a:lnTo>
                      <a:pt x="2903" y="1154"/>
                    </a:lnTo>
                    <a:lnTo>
                      <a:pt x="2891" y="1172"/>
                    </a:lnTo>
                    <a:lnTo>
                      <a:pt x="2878" y="1189"/>
                    </a:lnTo>
                    <a:lnTo>
                      <a:pt x="2864" y="1206"/>
                    </a:lnTo>
                    <a:lnTo>
                      <a:pt x="2849" y="1220"/>
                    </a:lnTo>
                    <a:lnTo>
                      <a:pt x="2833" y="1234"/>
                    </a:lnTo>
                    <a:lnTo>
                      <a:pt x="2816" y="1248"/>
                    </a:lnTo>
                    <a:lnTo>
                      <a:pt x="2779" y="1273"/>
                    </a:lnTo>
                    <a:lnTo>
                      <a:pt x="2737" y="1296"/>
                    </a:lnTo>
                    <a:lnTo>
                      <a:pt x="2731" y="1297"/>
                    </a:lnTo>
                    <a:lnTo>
                      <a:pt x="2690" y="1318"/>
                    </a:lnTo>
                    <a:lnTo>
                      <a:pt x="2639" y="1339"/>
                    </a:lnTo>
                    <a:lnTo>
                      <a:pt x="2583" y="1358"/>
                    </a:lnTo>
                    <a:lnTo>
                      <a:pt x="2523" y="1374"/>
                    </a:lnTo>
                    <a:lnTo>
                      <a:pt x="2458" y="1389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8" name="AutoShape 4"/>
              <p:cNvSpPr>
                <a:spLocks noChangeArrowheads="1"/>
              </p:cNvSpPr>
              <p:nvPr/>
            </p:nvSpPr>
            <p:spPr bwMode="auto">
              <a:xfrm>
                <a:off x="1171" y="343"/>
                <a:ext cx="776" cy="628"/>
              </a:xfrm>
              <a:custGeom>
                <a:avLst/>
                <a:gdLst>
                  <a:gd name="T0" fmla="*/ 0 w 2902"/>
                  <a:gd name="T1" fmla="*/ 180 h 2784"/>
                  <a:gd name="T2" fmla="*/ 11 w 2902"/>
                  <a:gd name="T3" fmla="*/ 110 h 2784"/>
                  <a:gd name="T4" fmla="*/ 31 w 2902"/>
                  <a:gd name="T5" fmla="*/ 76 h 2784"/>
                  <a:gd name="T6" fmla="*/ 63 w 2902"/>
                  <a:gd name="T7" fmla="*/ 51 h 2784"/>
                  <a:gd name="T8" fmla="*/ 153 w 2902"/>
                  <a:gd name="T9" fmla="*/ 17 h 2784"/>
                  <a:gd name="T10" fmla="*/ 288 w 2902"/>
                  <a:gd name="T11" fmla="*/ 0 h 2784"/>
                  <a:gd name="T12" fmla="*/ 419 w 2902"/>
                  <a:gd name="T13" fmla="*/ 4 h 2784"/>
                  <a:gd name="T14" fmla="*/ 571 w 2902"/>
                  <a:gd name="T15" fmla="*/ 31 h 2784"/>
                  <a:gd name="T16" fmla="*/ 690 w 2902"/>
                  <a:gd name="T17" fmla="*/ 79 h 2784"/>
                  <a:gd name="T18" fmla="*/ 739 w 2902"/>
                  <a:gd name="T19" fmla="*/ 118 h 2784"/>
                  <a:gd name="T20" fmla="*/ 758 w 2902"/>
                  <a:gd name="T21" fmla="*/ 148 h 2784"/>
                  <a:gd name="T22" fmla="*/ 775 w 2902"/>
                  <a:gd name="T23" fmla="*/ 272 h 2784"/>
                  <a:gd name="T24" fmla="*/ 426 w 2902"/>
                  <a:gd name="T25" fmla="*/ 548 h 2784"/>
                  <a:gd name="T26" fmla="*/ 419 w 2902"/>
                  <a:gd name="T27" fmla="*/ 558 h 2784"/>
                  <a:gd name="T28" fmla="*/ 405 w 2902"/>
                  <a:gd name="T29" fmla="*/ 571 h 2784"/>
                  <a:gd name="T30" fmla="*/ 368 w 2902"/>
                  <a:gd name="T31" fmla="*/ 585 h 2784"/>
                  <a:gd name="T32" fmla="*/ 296 w 2902"/>
                  <a:gd name="T33" fmla="*/ 595 h 2784"/>
                  <a:gd name="T34" fmla="*/ 202 w 2902"/>
                  <a:gd name="T35" fmla="*/ 590 h 2784"/>
                  <a:gd name="T36" fmla="*/ 97 w 2902"/>
                  <a:gd name="T37" fmla="*/ 565 h 2784"/>
                  <a:gd name="T38" fmla="*/ 44 w 2902"/>
                  <a:gd name="T39" fmla="*/ 538 h 2784"/>
                  <a:gd name="T40" fmla="*/ 15 w 2902"/>
                  <a:gd name="T41" fmla="*/ 504 h 2784"/>
                  <a:gd name="T42" fmla="*/ 5 w 2902"/>
                  <a:gd name="T43" fmla="*/ 478 h 2784"/>
                  <a:gd name="T44" fmla="*/ 3 w 2902"/>
                  <a:gd name="T45" fmla="*/ 360 h 2784"/>
                  <a:gd name="T46" fmla="*/ 13 w 2902"/>
                  <a:gd name="T47" fmla="*/ 329 h 2784"/>
                  <a:gd name="T48" fmla="*/ 32 w 2902"/>
                  <a:gd name="T49" fmla="*/ 307 h 2784"/>
                  <a:gd name="T50" fmla="*/ 70 w 2902"/>
                  <a:gd name="T51" fmla="*/ 290 h 2784"/>
                  <a:gd name="T52" fmla="*/ 231 w 2902"/>
                  <a:gd name="T53" fmla="*/ 258 h 2784"/>
                  <a:gd name="T54" fmla="*/ 399 w 2902"/>
                  <a:gd name="T55" fmla="*/ 228 h 2784"/>
                  <a:gd name="T56" fmla="*/ 409 w 2902"/>
                  <a:gd name="T57" fmla="*/ 223 h 2784"/>
                  <a:gd name="T58" fmla="*/ 415 w 2902"/>
                  <a:gd name="T59" fmla="*/ 210 h 2784"/>
                  <a:gd name="T60" fmla="*/ 416 w 2902"/>
                  <a:gd name="T61" fmla="*/ 156 h 2784"/>
                  <a:gd name="T62" fmla="*/ 410 w 2902"/>
                  <a:gd name="T63" fmla="*/ 134 h 2784"/>
                  <a:gd name="T64" fmla="*/ 403 w 2902"/>
                  <a:gd name="T65" fmla="*/ 127 h 2784"/>
                  <a:gd name="T66" fmla="*/ 394 w 2902"/>
                  <a:gd name="T67" fmla="*/ 122 h 2784"/>
                  <a:gd name="T68" fmla="*/ 383 w 2902"/>
                  <a:gd name="T69" fmla="*/ 119 h 2784"/>
                  <a:gd name="T70" fmla="*/ 364 w 2902"/>
                  <a:gd name="T71" fmla="*/ 118 h 2784"/>
                  <a:gd name="T72" fmla="*/ 354 w 2902"/>
                  <a:gd name="T73" fmla="*/ 119 h 2784"/>
                  <a:gd name="T74" fmla="*/ 347 w 2902"/>
                  <a:gd name="T75" fmla="*/ 122 h 2784"/>
                  <a:gd name="T76" fmla="*/ 342 w 2902"/>
                  <a:gd name="T77" fmla="*/ 130 h 2784"/>
                  <a:gd name="T78" fmla="*/ 339 w 2902"/>
                  <a:gd name="T79" fmla="*/ 245 h 2784"/>
                  <a:gd name="T80" fmla="*/ 373 w 2902"/>
                  <a:gd name="T81" fmla="*/ 349 h 2784"/>
                  <a:gd name="T82" fmla="*/ 352 w 2902"/>
                  <a:gd name="T83" fmla="*/ 366 h 2784"/>
                  <a:gd name="T84" fmla="*/ 342 w 2902"/>
                  <a:gd name="T85" fmla="*/ 390 h 2784"/>
                  <a:gd name="T86" fmla="*/ 340 w 2902"/>
                  <a:gd name="T87" fmla="*/ 449 h 2784"/>
                  <a:gd name="T88" fmla="*/ 346 w 2902"/>
                  <a:gd name="T89" fmla="*/ 471 h 2784"/>
                  <a:gd name="T90" fmla="*/ 351 w 2902"/>
                  <a:gd name="T91" fmla="*/ 477 h 2784"/>
                  <a:gd name="T92" fmla="*/ 360 w 2902"/>
                  <a:gd name="T93" fmla="*/ 482 h 2784"/>
                  <a:gd name="T94" fmla="*/ 374 w 2902"/>
                  <a:gd name="T95" fmla="*/ 485 h 2784"/>
                  <a:gd name="T96" fmla="*/ 398 w 2902"/>
                  <a:gd name="T97" fmla="*/ 485 h 2784"/>
                  <a:gd name="T98" fmla="*/ 406 w 2902"/>
                  <a:gd name="T99" fmla="*/ 483 h 2784"/>
                  <a:gd name="T100" fmla="*/ 412 w 2902"/>
                  <a:gd name="T101" fmla="*/ 479 h 2784"/>
                  <a:gd name="T102" fmla="*/ 416 w 2902"/>
                  <a:gd name="T103" fmla="*/ 465 h 27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02"/>
                  <a:gd name="T157" fmla="*/ 0 h 2784"/>
                  <a:gd name="T158" fmla="*/ 2902 w 2902"/>
                  <a:gd name="T159" fmla="*/ 2784 h 27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02" h="2784">
                    <a:moveTo>
                      <a:pt x="1269" y="1085"/>
                    </a:moveTo>
                    <a:lnTo>
                      <a:pt x="41" y="1003"/>
                    </a:lnTo>
                    <a:lnTo>
                      <a:pt x="0" y="1003"/>
                    </a:lnTo>
                    <a:lnTo>
                      <a:pt x="0" y="797"/>
                    </a:lnTo>
                    <a:lnTo>
                      <a:pt x="2" y="725"/>
                    </a:lnTo>
                    <a:lnTo>
                      <a:pt x="7" y="656"/>
                    </a:lnTo>
                    <a:lnTo>
                      <a:pt x="16" y="592"/>
                    </a:lnTo>
                    <a:lnTo>
                      <a:pt x="29" y="531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6" y="475"/>
                    </a:lnTo>
                    <a:lnTo>
                      <a:pt x="65" y="425"/>
                    </a:lnTo>
                    <a:lnTo>
                      <a:pt x="89" y="379"/>
                    </a:lnTo>
                    <a:lnTo>
                      <a:pt x="116" y="337"/>
                    </a:lnTo>
                    <a:lnTo>
                      <a:pt x="132" y="317"/>
                    </a:lnTo>
                    <a:lnTo>
                      <a:pt x="148" y="298"/>
                    </a:lnTo>
                    <a:lnTo>
                      <a:pt x="168" y="280"/>
                    </a:lnTo>
                    <a:lnTo>
                      <a:pt x="188" y="261"/>
                    </a:lnTo>
                    <a:lnTo>
                      <a:pt x="234" y="226"/>
                    </a:lnTo>
                    <a:lnTo>
                      <a:pt x="288" y="192"/>
                    </a:lnTo>
                    <a:lnTo>
                      <a:pt x="349" y="160"/>
                    </a:lnTo>
                    <a:lnTo>
                      <a:pt x="417" y="130"/>
                    </a:lnTo>
                    <a:lnTo>
                      <a:pt x="492" y="102"/>
                    </a:lnTo>
                    <a:lnTo>
                      <a:pt x="574" y="76"/>
                    </a:lnTo>
                    <a:lnTo>
                      <a:pt x="663" y="52"/>
                    </a:lnTo>
                    <a:lnTo>
                      <a:pt x="757" y="33"/>
                    </a:lnTo>
                    <a:lnTo>
                      <a:pt x="858" y="18"/>
                    </a:lnTo>
                    <a:lnTo>
                      <a:pt x="965" y="8"/>
                    </a:lnTo>
                    <a:lnTo>
                      <a:pt x="1078" y="2"/>
                    </a:lnTo>
                    <a:lnTo>
                      <a:pt x="1197" y="0"/>
                    </a:lnTo>
                    <a:lnTo>
                      <a:pt x="1322" y="3"/>
                    </a:lnTo>
                    <a:lnTo>
                      <a:pt x="1454" y="10"/>
                    </a:lnTo>
                    <a:lnTo>
                      <a:pt x="1568" y="19"/>
                    </a:lnTo>
                    <a:lnTo>
                      <a:pt x="1610" y="25"/>
                    </a:lnTo>
                    <a:lnTo>
                      <a:pt x="1756" y="48"/>
                    </a:lnTo>
                    <a:lnTo>
                      <a:pt x="1892" y="74"/>
                    </a:lnTo>
                    <a:lnTo>
                      <a:pt x="2018" y="105"/>
                    </a:lnTo>
                    <a:lnTo>
                      <a:pt x="2136" y="137"/>
                    </a:lnTo>
                    <a:lnTo>
                      <a:pt x="2243" y="174"/>
                    </a:lnTo>
                    <a:lnTo>
                      <a:pt x="2342" y="215"/>
                    </a:lnTo>
                    <a:lnTo>
                      <a:pt x="2430" y="258"/>
                    </a:lnTo>
                    <a:lnTo>
                      <a:pt x="2510" y="304"/>
                    </a:lnTo>
                    <a:lnTo>
                      <a:pt x="2582" y="351"/>
                    </a:lnTo>
                    <a:lnTo>
                      <a:pt x="2644" y="400"/>
                    </a:lnTo>
                    <a:lnTo>
                      <a:pt x="2699" y="449"/>
                    </a:lnTo>
                    <a:lnTo>
                      <a:pt x="2723" y="474"/>
                    </a:lnTo>
                    <a:lnTo>
                      <a:pt x="2745" y="499"/>
                    </a:lnTo>
                    <a:lnTo>
                      <a:pt x="2764" y="524"/>
                    </a:lnTo>
                    <a:lnTo>
                      <a:pt x="2783" y="550"/>
                    </a:lnTo>
                    <a:lnTo>
                      <a:pt x="2799" y="576"/>
                    </a:lnTo>
                    <a:lnTo>
                      <a:pt x="2812" y="602"/>
                    </a:lnTo>
                    <a:lnTo>
                      <a:pt x="2824" y="629"/>
                    </a:lnTo>
                    <a:lnTo>
                      <a:pt x="2833" y="656"/>
                    </a:lnTo>
                    <a:lnTo>
                      <a:pt x="2849" y="716"/>
                    </a:lnTo>
                    <a:lnTo>
                      <a:pt x="2864" y="789"/>
                    </a:lnTo>
                    <a:lnTo>
                      <a:pt x="2874" y="875"/>
                    </a:lnTo>
                    <a:lnTo>
                      <a:pt x="2884" y="974"/>
                    </a:lnTo>
                    <a:lnTo>
                      <a:pt x="2897" y="1208"/>
                    </a:lnTo>
                    <a:lnTo>
                      <a:pt x="2901" y="1494"/>
                    </a:lnTo>
                    <a:lnTo>
                      <a:pt x="2900" y="2783"/>
                    </a:lnTo>
                    <a:lnTo>
                      <a:pt x="1595" y="2634"/>
                    </a:lnTo>
                    <a:lnTo>
                      <a:pt x="1595" y="2413"/>
                    </a:lnTo>
                    <a:lnTo>
                      <a:pt x="1592" y="2428"/>
                    </a:lnTo>
                    <a:lnTo>
                      <a:pt x="1586" y="2443"/>
                    </a:lnTo>
                    <a:lnTo>
                      <a:pt x="1579" y="2456"/>
                    </a:lnTo>
                    <a:lnTo>
                      <a:pt x="1571" y="2470"/>
                    </a:lnTo>
                    <a:lnTo>
                      <a:pt x="1568" y="2472"/>
                    </a:lnTo>
                    <a:lnTo>
                      <a:pt x="1568" y="2473"/>
                    </a:lnTo>
                    <a:lnTo>
                      <a:pt x="1562" y="2482"/>
                    </a:lnTo>
                    <a:lnTo>
                      <a:pt x="1552" y="2495"/>
                    </a:lnTo>
                    <a:lnTo>
                      <a:pt x="1540" y="2507"/>
                    </a:lnTo>
                    <a:lnTo>
                      <a:pt x="1527" y="2519"/>
                    </a:lnTo>
                    <a:lnTo>
                      <a:pt x="1513" y="2530"/>
                    </a:lnTo>
                    <a:lnTo>
                      <a:pt x="1497" y="2540"/>
                    </a:lnTo>
                    <a:lnTo>
                      <a:pt x="1479" y="2550"/>
                    </a:lnTo>
                    <a:lnTo>
                      <a:pt x="1462" y="2560"/>
                    </a:lnTo>
                    <a:lnTo>
                      <a:pt x="1422" y="2577"/>
                    </a:lnTo>
                    <a:lnTo>
                      <a:pt x="1376" y="2593"/>
                    </a:lnTo>
                    <a:lnTo>
                      <a:pt x="1326" y="2606"/>
                    </a:lnTo>
                    <a:lnTo>
                      <a:pt x="1275" y="2618"/>
                    </a:lnTo>
                    <a:lnTo>
                      <a:pt x="1222" y="2626"/>
                    </a:lnTo>
                    <a:lnTo>
                      <a:pt x="1166" y="2633"/>
                    </a:lnTo>
                    <a:lnTo>
                      <a:pt x="1108" y="2637"/>
                    </a:lnTo>
                    <a:lnTo>
                      <a:pt x="1048" y="2638"/>
                    </a:lnTo>
                    <a:lnTo>
                      <a:pt x="986" y="2638"/>
                    </a:lnTo>
                    <a:lnTo>
                      <a:pt x="921" y="2634"/>
                    </a:lnTo>
                    <a:lnTo>
                      <a:pt x="837" y="2627"/>
                    </a:lnTo>
                    <a:lnTo>
                      <a:pt x="754" y="2615"/>
                    </a:lnTo>
                    <a:lnTo>
                      <a:pt x="673" y="2601"/>
                    </a:lnTo>
                    <a:lnTo>
                      <a:pt x="593" y="2582"/>
                    </a:lnTo>
                    <a:lnTo>
                      <a:pt x="515" y="2561"/>
                    </a:lnTo>
                    <a:lnTo>
                      <a:pt x="439" y="2535"/>
                    </a:lnTo>
                    <a:lnTo>
                      <a:pt x="364" y="2506"/>
                    </a:lnTo>
                    <a:lnTo>
                      <a:pt x="291" y="2473"/>
                    </a:lnTo>
                    <a:lnTo>
                      <a:pt x="256" y="2455"/>
                    </a:lnTo>
                    <a:lnTo>
                      <a:pt x="222" y="2435"/>
                    </a:lnTo>
                    <a:lnTo>
                      <a:pt x="192" y="2413"/>
                    </a:lnTo>
                    <a:lnTo>
                      <a:pt x="163" y="2387"/>
                    </a:lnTo>
                    <a:lnTo>
                      <a:pt x="138" y="2361"/>
                    </a:lnTo>
                    <a:lnTo>
                      <a:pt x="113" y="2332"/>
                    </a:lnTo>
                    <a:lnTo>
                      <a:pt x="92" y="2302"/>
                    </a:lnTo>
                    <a:lnTo>
                      <a:pt x="72" y="2270"/>
                    </a:lnTo>
                    <a:lnTo>
                      <a:pt x="56" y="2235"/>
                    </a:lnTo>
                    <a:lnTo>
                      <a:pt x="41" y="2199"/>
                    </a:lnTo>
                    <a:lnTo>
                      <a:pt x="41" y="2198"/>
                    </a:lnTo>
                    <a:lnTo>
                      <a:pt x="28" y="2159"/>
                    </a:lnTo>
                    <a:lnTo>
                      <a:pt x="18" y="2120"/>
                    </a:lnTo>
                    <a:lnTo>
                      <a:pt x="5" y="2033"/>
                    </a:lnTo>
                    <a:lnTo>
                      <a:pt x="0" y="1937"/>
                    </a:lnTo>
                    <a:lnTo>
                      <a:pt x="0" y="1731"/>
                    </a:lnTo>
                    <a:lnTo>
                      <a:pt x="3" y="1660"/>
                    </a:lnTo>
                    <a:lnTo>
                      <a:pt x="10" y="1595"/>
                    </a:lnTo>
                    <a:lnTo>
                      <a:pt x="22" y="1535"/>
                    </a:lnTo>
                    <a:lnTo>
                      <a:pt x="39" y="1481"/>
                    </a:lnTo>
                    <a:lnTo>
                      <a:pt x="41" y="1475"/>
                    </a:lnTo>
                    <a:lnTo>
                      <a:pt x="41" y="1473"/>
                    </a:lnTo>
                    <a:lnTo>
                      <a:pt x="50" y="1457"/>
                    </a:lnTo>
                    <a:lnTo>
                      <a:pt x="61" y="1435"/>
                    </a:lnTo>
                    <a:lnTo>
                      <a:pt x="74" y="1414"/>
                    </a:lnTo>
                    <a:lnTo>
                      <a:pt x="89" y="1394"/>
                    </a:lnTo>
                    <a:lnTo>
                      <a:pt x="103" y="1376"/>
                    </a:lnTo>
                    <a:lnTo>
                      <a:pt x="120" y="1360"/>
                    </a:lnTo>
                    <a:lnTo>
                      <a:pt x="139" y="1346"/>
                    </a:lnTo>
                    <a:lnTo>
                      <a:pt x="157" y="1333"/>
                    </a:lnTo>
                    <a:lnTo>
                      <a:pt x="179" y="1320"/>
                    </a:lnTo>
                    <a:lnTo>
                      <a:pt x="202" y="1308"/>
                    </a:lnTo>
                    <a:lnTo>
                      <a:pt x="260" y="1284"/>
                    </a:lnTo>
                    <a:lnTo>
                      <a:pt x="330" y="1260"/>
                    </a:lnTo>
                    <a:lnTo>
                      <a:pt x="412" y="1236"/>
                    </a:lnTo>
                    <a:lnTo>
                      <a:pt x="505" y="1212"/>
                    </a:lnTo>
                    <a:lnTo>
                      <a:pt x="612" y="1190"/>
                    </a:lnTo>
                    <a:lnTo>
                      <a:pt x="862" y="1145"/>
                    </a:lnTo>
                    <a:lnTo>
                      <a:pt x="1140" y="1093"/>
                    </a:lnTo>
                    <a:lnTo>
                      <a:pt x="1344" y="1050"/>
                    </a:lnTo>
                    <a:lnTo>
                      <a:pt x="1417" y="1032"/>
                    </a:lnTo>
                    <a:lnTo>
                      <a:pt x="1473" y="1017"/>
                    </a:lnTo>
                    <a:lnTo>
                      <a:pt x="1493" y="1010"/>
                    </a:lnTo>
                    <a:lnTo>
                      <a:pt x="1509" y="1004"/>
                    </a:lnTo>
                    <a:lnTo>
                      <a:pt x="1519" y="998"/>
                    </a:lnTo>
                    <a:lnTo>
                      <a:pt x="1523" y="995"/>
                    </a:lnTo>
                    <a:lnTo>
                      <a:pt x="1526" y="993"/>
                    </a:lnTo>
                    <a:lnTo>
                      <a:pt x="1530" y="988"/>
                    </a:lnTo>
                    <a:lnTo>
                      <a:pt x="1534" y="982"/>
                    </a:lnTo>
                    <a:lnTo>
                      <a:pt x="1538" y="975"/>
                    </a:lnTo>
                    <a:lnTo>
                      <a:pt x="1541" y="968"/>
                    </a:lnTo>
                    <a:lnTo>
                      <a:pt x="1547" y="950"/>
                    </a:lnTo>
                    <a:lnTo>
                      <a:pt x="1552" y="929"/>
                    </a:lnTo>
                    <a:lnTo>
                      <a:pt x="1556" y="904"/>
                    </a:lnTo>
                    <a:lnTo>
                      <a:pt x="1558" y="876"/>
                    </a:lnTo>
                    <a:lnTo>
                      <a:pt x="1560" y="810"/>
                    </a:lnTo>
                    <a:lnTo>
                      <a:pt x="1558" y="726"/>
                    </a:lnTo>
                    <a:lnTo>
                      <a:pt x="1556" y="691"/>
                    </a:lnTo>
                    <a:lnTo>
                      <a:pt x="1551" y="660"/>
                    </a:lnTo>
                    <a:lnTo>
                      <a:pt x="1546" y="632"/>
                    </a:lnTo>
                    <a:lnTo>
                      <a:pt x="1539" y="610"/>
                    </a:lnTo>
                    <a:lnTo>
                      <a:pt x="1536" y="600"/>
                    </a:lnTo>
                    <a:lnTo>
                      <a:pt x="1532" y="592"/>
                    </a:lnTo>
                    <a:lnTo>
                      <a:pt x="1528" y="584"/>
                    </a:lnTo>
                    <a:lnTo>
                      <a:pt x="1523" y="578"/>
                    </a:lnTo>
                    <a:lnTo>
                      <a:pt x="1518" y="572"/>
                    </a:lnTo>
                    <a:lnTo>
                      <a:pt x="1514" y="566"/>
                    </a:lnTo>
                    <a:lnTo>
                      <a:pt x="1508" y="561"/>
                    </a:lnTo>
                    <a:lnTo>
                      <a:pt x="1502" y="556"/>
                    </a:lnTo>
                    <a:lnTo>
                      <a:pt x="1496" y="552"/>
                    </a:lnTo>
                    <a:lnTo>
                      <a:pt x="1489" y="548"/>
                    </a:lnTo>
                    <a:lnTo>
                      <a:pt x="1482" y="543"/>
                    </a:lnTo>
                    <a:lnTo>
                      <a:pt x="1475" y="540"/>
                    </a:lnTo>
                    <a:lnTo>
                      <a:pt x="1468" y="536"/>
                    </a:lnTo>
                    <a:lnTo>
                      <a:pt x="1460" y="534"/>
                    </a:lnTo>
                    <a:lnTo>
                      <a:pt x="1451" y="531"/>
                    </a:lnTo>
                    <a:lnTo>
                      <a:pt x="1442" y="529"/>
                    </a:lnTo>
                    <a:lnTo>
                      <a:pt x="1434" y="527"/>
                    </a:lnTo>
                    <a:lnTo>
                      <a:pt x="1424" y="525"/>
                    </a:lnTo>
                    <a:lnTo>
                      <a:pt x="1414" y="524"/>
                    </a:lnTo>
                    <a:lnTo>
                      <a:pt x="1404" y="523"/>
                    </a:lnTo>
                    <a:lnTo>
                      <a:pt x="1382" y="522"/>
                    </a:lnTo>
                    <a:lnTo>
                      <a:pt x="1362" y="523"/>
                    </a:lnTo>
                    <a:lnTo>
                      <a:pt x="1353" y="523"/>
                    </a:lnTo>
                    <a:lnTo>
                      <a:pt x="1345" y="524"/>
                    </a:lnTo>
                    <a:lnTo>
                      <a:pt x="1337" y="525"/>
                    </a:lnTo>
                    <a:lnTo>
                      <a:pt x="1329" y="526"/>
                    </a:lnTo>
                    <a:lnTo>
                      <a:pt x="1322" y="528"/>
                    </a:lnTo>
                    <a:lnTo>
                      <a:pt x="1316" y="531"/>
                    </a:lnTo>
                    <a:lnTo>
                      <a:pt x="1311" y="533"/>
                    </a:lnTo>
                    <a:lnTo>
                      <a:pt x="1306" y="536"/>
                    </a:lnTo>
                    <a:lnTo>
                      <a:pt x="1301" y="539"/>
                    </a:lnTo>
                    <a:lnTo>
                      <a:pt x="1297" y="542"/>
                    </a:lnTo>
                    <a:lnTo>
                      <a:pt x="1293" y="546"/>
                    </a:lnTo>
                    <a:lnTo>
                      <a:pt x="1290" y="550"/>
                    </a:lnTo>
                    <a:lnTo>
                      <a:pt x="1287" y="555"/>
                    </a:lnTo>
                    <a:lnTo>
                      <a:pt x="1285" y="561"/>
                    </a:lnTo>
                    <a:lnTo>
                      <a:pt x="1280" y="577"/>
                    </a:lnTo>
                    <a:lnTo>
                      <a:pt x="1276" y="599"/>
                    </a:lnTo>
                    <a:lnTo>
                      <a:pt x="1273" y="625"/>
                    </a:lnTo>
                    <a:lnTo>
                      <a:pt x="1270" y="695"/>
                    </a:lnTo>
                    <a:lnTo>
                      <a:pt x="1269" y="785"/>
                    </a:lnTo>
                    <a:lnTo>
                      <a:pt x="1269" y="1085"/>
                    </a:lnTo>
                    <a:close/>
                    <a:moveTo>
                      <a:pt x="1560" y="1446"/>
                    </a:moveTo>
                    <a:lnTo>
                      <a:pt x="1512" y="1473"/>
                    </a:lnTo>
                    <a:lnTo>
                      <a:pt x="1468" y="1498"/>
                    </a:lnTo>
                    <a:lnTo>
                      <a:pt x="1429" y="1523"/>
                    </a:lnTo>
                    <a:lnTo>
                      <a:pt x="1395" y="1547"/>
                    </a:lnTo>
                    <a:lnTo>
                      <a:pt x="1366" y="1569"/>
                    </a:lnTo>
                    <a:lnTo>
                      <a:pt x="1343" y="1591"/>
                    </a:lnTo>
                    <a:lnTo>
                      <a:pt x="1333" y="1602"/>
                    </a:lnTo>
                    <a:lnTo>
                      <a:pt x="1325" y="1612"/>
                    </a:lnTo>
                    <a:lnTo>
                      <a:pt x="1317" y="1622"/>
                    </a:lnTo>
                    <a:lnTo>
                      <a:pt x="1312" y="1632"/>
                    </a:lnTo>
                    <a:lnTo>
                      <a:pt x="1302" y="1653"/>
                    </a:lnTo>
                    <a:lnTo>
                      <a:pt x="1293" y="1676"/>
                    </a:lnTo>
                    <a:lnTo>
                      <a:pt x="1285" y="1702"/>
                    </a:lnTo>
                    <a:lnTo>
                      <a:pt x="1279" y="1731"/>
                    </a:lnTo>
                    <a:lnTo>
                      <a:pt x="1274" y="1762"/>
                    </a:lnTo>
                    <a:lnTo>
                      <a:pt x="1272" y="1796"/>
                    </a:lnTo>
                    <a:lnTo>
                      <a:pt x="1269" y="1872"/>
                    </a:lnTo>
                    <a:lnTo>
                      <a:pt x="1271" y="1955"/>
                    </a:lnTo>
                    <a:lnTo>
                      <a:pt x="1273" y="1991"/>
                    </a:lnTo>
                    <a:lnTo>
                      <a:pt x="1276" y="2022"/>
                    </a:lnTo>
                    <a:lnTo>
                      <a:pt x="1281" y="2048"/>
                    </a:lnTo>
                    <a:lnTo>
                      <a:pt x="1286" y="2070"/>
                    </a:lnTo>
                    <a:lnTo>
                      <a:pt x="1289" y="2079"/>
                    </a:lnTo>
                    <a:lnTo>
                      <a:pt x="1293" y="2087"/>
                    </a:lnTo>
                    <a:lnTo>
                      <a:pt x="1296" y="2094"/>
                    </a:lnTo>
                    <a:lnTo>
                      <a:pt x="1300" y="2101"/>
                    </a:lnTo>
                    <a:lnTo>
                      <a:pt x="1304" y="2106"/>
                    </a:lnTo>
                    <a:lnTo>
                      <a:pt x="1309" y="2111"/>
                    </a:lnTo>
                    <a:lnTo>
                      <a:pt x="1313" y="2116"/>
                    </a:lnTo>
                    <a:lnTo>
                      <a:pt x="1319" y="2120"/>
                    </a:lnTo>
                    <a:lnTo>
                      <a:pt x="1325" y="2124"/>
                    </a:lnTo>
                    <a:lnTo>
                      <a:pt x="1331" y="2128"/>
                    </a:lnTo>
                    <a:lnTo>
                      <a:pt x="1339" y="2132"/>
                    </a:lnTo>
                    <a:lnTo>
                      <a:pt x="1346" y="2135"/>
                    </a:lnTo>
                    <a:lnTo>
                      <a:pt x="1353" y="2138"/>
                    </a:lnTo>
                    <a:lnTo>
                      <a:pt x="1362" y="2141"/>
                    </a:lnTo>
                    <a:lnTo>
                      <a:pt x="1371" y="2143"/>
                    </a:lnTo>
                    <a:lnTo>
                      <a:pt x="1381" y="2145"/>
                    </a:lnTo>
                    <a:lnTo>
                      <a:pt x="1400" y="2148"/>
                    </a:lnTo>
                    <a:lnTo>
                      <a:pt x="1423" y="2151"/>
                    </a:lnTo>
                    <a:lnTo>
                      <a:pt x="1444" y="2151"/>
                    </a:lnTo>
                    <a:lnTo>
                      <a:pt x="1463" y="2151"/>
                    </a:lnTo>
                    <a:lnTo>
                      <a:pt x="1480" y="2150"/>
                    </a:lnTo>
                    <a:lnTo>
                      <a:pt x="1488" y="2149"/>
                    </a:lnTo>
                    <a:lnTo>
                      <a:pt x="1496" y="2148"/>
                    </a:lnTo>
                    <a:lnTo>
                      <a:pt x="1502" y="2146"/>
                    </a:lnTo>
                    <a:lnTo>
                      <a:pt x="1509" y="2144"/>
                    </a:lnTo>
                    <a:lnTo>
                      <a:pt x="1515" y="2142"/>
                    </a:lnTo>
                    <a:lnTo>
                      <a:pt x="1519" y="2140"/>
                    </a:lnTo>
                    <a:lnTo>
                      <a:pt x="1524" y="2137"/>
                    </a:lnTo>
                    <a:lnTo>
                      <a:pt x="1529" y="2134"/>
                    </a:lnTo>
                    <a:lnTo>
                      <a:pt x="1533" y="2131"/>
                    </a:lnTo>
                    <a:lnTo>
                      <a:pt x="1536" y="2127"/>
                    </a:lnTo>
                    <a:lnTo>
                      <a:pt x="1539" y="2123"/>
                    </a:lnTo>
                    <a:lnTo>
                      <a:pt x="1542" y="2118"/>
                    </a:lnTo>
                    <a:lnTo>
                      <a:pt x="1545" y="2112"/>
                    </a:lnTo>
                    <a:lnTo>
                      <a:pt x="1547" y="2103"/>
                    </a:lnTo>
                    <a:lnTo>
                      <a:pt x="1551" y="2085"/>
                    </a:lnTo>
                    <a:lnTo>
                      <a:pt x="1555" y="2061"/>
                    </a:lnTo>
                    <a:lnTo>
                      <a:pt x="1558" y="2001"/>
                    </a:lnTo>
                    <a:lnTo>
                      <a:pt x="1560" y="1921"/>
                    </a:lnTo>
                    <a:lnTo>
                      <a:pt x="1560" y="1446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9" name="AutoShape 5"/>
              <p:cNvSpPr>
                <a:spLocks noChangeArrowheads="1"/>
              </p:cNvSpPr>
              <p:nvPr/>
            </p:nvSpPr>
            <p:spPr bwMode="auto">
              <a:xfrm>
                <a:off x="1876" y="386"/>
                <a:ext cx="547" cy="617"/>
              </a:xfrm>
              <a:custGeom>
                <a:avLst/>
                <a:gdLst>
                  <a:gd name="T0" fmla="*/ 0 w 2048"/>
                  <a:gd name="T1" fmla="*/ 580 h 2733"/>
                  <a:gd name="T2" fmla="*/ 0 w 2048"/>
                  <a:gd name="T3" fmla="*/ 0 h 2733"/>
                  <a:gd name="T4" fmla="*/ 114 w 2048"/>
                  <a:gd name="T5" fmla="*/ 11 h 2733"/>
                  <a:gd name="T6" fmla="*/ 114 w 2048"/>
                  <a:gd name="T7" fmla="*/ 11 h 2733"/>
                  <a:gd name="T8" fmla="*/ 474 w 2048"/>
                  <a:gd name="T9" fmla="*/ 49 h 2733"/>
                  <a:gd name="T10" fmla="*/ 474 w 2048"/>
                  <a:gd name="T11" fmla="*/ 49 h 2733"/>
                  <a:gd name="T12" fmla="*/ 547 w 2048"/>
                  <a:gd name="T13" fmla="*/ 55 h 2733"/>
                  <a:gd name="T14" fmla="*/ 547 w 2048"/>
                  <a:gd name="T15" fmla="*/ 170 h 2733"/>
                  <a:gd name="T16" fmla="*/ 474 w 2048"/>
                  <a:gd name="T17" fmla="*/ 164 h 2733"/>
                  <a:gd name="T18" fmla="*/ 474 w 2048"/>
                  <a:gd name="T19" fmla="*/ 164 h 2733"/>
                  <a:gd name="T20" fmla="*/ 357 w 2048"/>
                  <a:gd name="T21" fmla="*/ 151 h 2733"/>
                  <a:gd name="T22" fmla="*/ 357 w 2048"/>
                  <a:gd name="T23" fmla="*/ 617 h 2733"/>
                  <a:gd name="T24" fmla="*/ 114 w 2048"/>
                  <a:gd name="T25" fmla="*/ 591 h 2733"/>
                  <a:gd name="T26" fmla="*/ 114 w 2048"/>
                  <a:gd name="T27" fmla="*/ 591 h 2733"/>
                  <a:gd name="T28" fmla="*/ 0 w 2048"/>
                  <a:gd name="T29" fmla="*/ 580 h 2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48"/>
                  <a:gd name="T46" fmla="*/ 0 h 2733"/>
                  <a:gd name="T47" fmla="*/ 2048 w 2048"/>
                  <a:gd name="T48" fmla="*/ 2733 h 2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48" h="2733">
                    <a:moveTo>
                      <a:pt x="0" y="2568"/>
                    </a:moveTo>
                    <a:lnTo>
                      <a:pt x="0" y="0"/>
                    </a:lnTo>
                    <a:lnTo>
                      <a:pt x="428" y="48"/>
                    </a:lnTo>
                    <a:lnTo>
                      <a:pt x="1775" y="218"/>
                    </a:lnTo>
                    <a:lnTo>
                      <a:pt x="2047" y="244"/>
                    </a:lnTo>
                    <a:lnTo>
                      <a:pt x="2047" y="751"/>
                    </a:lnTo>
                    <a:lnTo>
                      <a:pt x="1775" y="726"/>
                    </a:lnTo>
                    <a:lnTo>
                      <a:pt x="1337" y="671"/>
                    </a:lnTo>
                    <a:lnTo>
                      <a:pt x="1337" y="2732"/>
                    </a:lnTo>
                    <a:lnTo>
                      <a:pt x="428" y="2617"/>
                    </a:lnTo>
                    <a:lnTo>
                      <a:pt x="0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0" name="AutoShape 6"/>
              <p:cNvSpPr>
                <a:spLocks noChangeArrowheads="1"/>
              </p:cNvSpPr>
              <p:nvPr/>
            </p:nvSpPr>
            <p:spPr bwMode="auto">
              <a:xfrm>
                <a:off x="2333" y="386"/>
                <a:ext cx="713" cy="658"/>
              </a:xfrm>
              <a:custGeom>
                <a:avLst/>
                <a:gdLst>
                  <a:gd name="T0" fmla="*/ 0 w 2663"/>
                  <a:gd name="T1" fmla="*/ 282 h 2917"/>
                  <a:gd name="T2" fmla="*/ 12 w 2663"/>
                  <a:gd name="T3" fmla="*/ 164 h 2917"/>
                  <a:gd name="T4" fmla="*/ 35 w 2663"/>
                  <a:gd name="T5" fmla="*/ 129 h 2917"/>
                  <a:gd name="T6" fmla="*/ 93 w 2663"/>
                  <a:gd name="T7" fmla="*/ 95 h 2917"/>
                  <a:gd name="T8" fmla="*/ 229 w 2663"/>
                  <a:gd name="T9" fmla="*/ 66 h 2917"/>
                  <a:gd name="T10" fmla="*/ 353 w 2663"/>
                  <a:gd name="T11" fmla="*/ 62 h 2917"/>
                  <a:gd name="T12" fmla="*/ 469 w 2663"/>
                  <a:gd name="T13" fmla="*/ 61 h 2917"/>
                  <a:gd name="T14" fmla="*/ 538 w 2663"/>
                  <a:gd name="T15" fmla="*/ 53 h 2917"/>
                  <a:gd name="T16" fmla="*/ 564 w 2663"/>
                  <a:gd name="T17" fmla="*/ 43 h 2917"/>
                  <a:gd name="T18" fmla="*/ 579 w 2663"/>
                  <a:gd name="T19" fmla="*/ 28 h 2917"/>
                  <a:gd name="T20" fmla="*/ 582 w 2663"/>
                  <a:gd name="T21" fmla="*/ 12 h 2917"/>
                  <a:gd name="T22" fmla="*/ 598 w 2663"/>
                  <a:gd name="T23" fmla="*/ 1 h 2917"/>
                  <a:gd name="T24" fmla="*/ 621 w 2663"/>
                  <a:gd name="T25" fmla="*/ 1 h 2917"/>
                  <a:gd name="T26" fmla="*/ 665 w 2663"/>
                  <a:gd name="T27" fmla="*/ 18 h 2917"/>
                  <a:gd name="T28" fmla="*/ 691 w 2663"/>
                  <a:gd name="T29" fmla="*/ 44 h 2917"/>
                  <a:gd name="T30" fmla="*/ 706 w 2663"/>
                  <a:gd name="T31" fmla="*/ 100 h 2917"/>
                  <a:gd name="T32" fmla="*/ 691 w 2663"/>
                  <a:gd name="T33" fmla="*/ 531 h 2917"/>
                  <a:gd name="T34" fmla="*/ 608 w 2663"/>
                  <a:gd name="T35" fmla="*/ 550 h 2917"/>
                  <a:gd name="T36" fmla="*/ 584 w 2663"/>
                  <a:gd name="T37" fmla="*/ 572 h 2917"/>
                  <a:gd name="T38" fmla="*/ 578 w 2663"/>
                  <a:gd name="T39" fmla="*/ 600 h 2917"/>
                  <a:gd name="T40" fmla="*/ 560 w 2663"/>
                  <a:gd name="T41" fmla="*/ 624 h 2917"/>
                  <a:gd name="T42" fmla="*/ 507 w 2663"/>
                  <a:gd name="T43" fmla="*/ 643 h 2917"/>
                  <a:gd name="T44" fmla="*/ 424 w 2663"/>
                  <a:gd name="T45" fmla="*/ 609 h 2917"/>
                  <a:gd name="T46" fmla="*/ 415 w 2663"/>
                  <a:gd name="T47" fmla="*/ 621 h 2917"/>
                  <a:gd name="T48" fmla="*/ 391 w 2663"/>
                  <a:gd name="T49" fmla="*/ 637 h 2917"/>
                  <a:gd name="T50" fmla="*/ 311 w 2663"/>
                  <a:gd name="T51" fmla="*/ 657 h 2917"/>
                  <a:gd name="T52" fmla="*/ 246 w 2663"/>
                  <a:gd name="T53" fmla="*/ 656 h 2917"/>
                  <a:gd name="T54" fmla="*/ 117 w 2663"/>
                  <a:gd name="T55" fmla="*/ 631 h 2917"/>
                  <a:gd name="T56" fmla="*/ 43 w 2663"/>
                  <a:gd name="T57" fmla="*/ 596 h 2917"/>
                  <a:gd name="T58" fmla="*/ 17 w 2663"/>
                  <a:gd name="T59" fmla="*/ 565 h 2917"/>
                  <a:gd name="T60" fmla="*/ 0 w 2663"/>
                  <a:gd name="T61" fmla="*/ 492 h 2917"/>
                  <a:gd name="T62" fmla="*/ 13 w 2663"/>
                  <a:gd name="T63" fmla="*/ 385 h 2917"/>
                  <a:gd name="T64" fmla="*/ 28 w 2663"/>
                  <a:gd name="T65" fmla="*/ 368 h 2917"/>
                  <a:gd name="T66" fmla="*/ 69 w 2663"/>
                  <a:gd name="T67" fmla="*/ 348 h 2917"/>
                  <a:gd name="T68" fmla="*/ 304 w 2663"/>
                  <a:gd name="T69" fmla="*/ 310 h 2917"/>
                  <a:gd name="T70" fmla="*/ 399 w 2663"/>
                  <a:gd name="T71" fmla="*/ 287 h 2917"/>
                  <a:gd name="T72" fmla="*/ 410 w 2663"/>
                  <a:gd name="T73" fmla="*/ 280 h 2917"/>
                  <a:gd name="T74" fmla="*/ 417 w 2663"/>
                  <a:gd name="T75" fmla="*/ 256 h 2917"/>
                  <a:gd name="T76" fmla="*/ 412 w 2663"/>
                  <a:gd name="T77" fmla="*/ 196 h 2917"/>
                  <a:gd name="T78" fmla="*/ 405 w 2663"/>
                  <a:gd name="T79" fmla="*/ 187 h 2917"/>
                  <a:gd name="T80" fmla="*/ 394 w 2663"/>
                  <a:gd name="T81" fmla="*/ 181 h 2917"/>
                  <a:gd name="T82" fmla="*/ 380 w 2663"/>
                  <a:gd name="T83" fmla="*/ 179 h 2917"/>
                  <a:gd name="T84" fmla="*/ 359 w 2663"/>
                  <a:gd name="T85" fmla="*/ 179 h 2917"/>
                  <a:gd name="T86" fmla="*/ 349 w 2663"/>
                  <a:gd name="T87" fmla="*/ 182 h 2917"/>
                  <a:gd name="T88" fmla="*/ 344 w 2663"/>
                  <a:gd name="T89" fmla="*/ 188 h 2917"/>
                  <a:gd name="T90" fmla="*/ 339 w 2663"/>
                  <a:gd name="T91" fmla="*/ 307 h 2917"/>
                  <a:gd name="T92" fmla="*/ 365 w 2663"/>
                  <a:gd name="T93" fmla="*/ 415 h 2917"/>
                  <a:gd name="T94" fmla="*/ 348 w 2663"/>
                  <a:gd name="T95" fmla="*/ 434 h 2917"/>
                  <a:gd name="T96" fmla="*/ 339 w 2663"/>
                  <a:gd name="T97" fmla="*/ 484 h 2917"/>
                  <a:gd name="T98" fmla="*/ 344 w 2663"/>
                  <a:gd name="T99" fmla="*/ 531 h 2917"/>
                  <a:gd name="T100" fmla="*/ 351 w 2663"/>
                  <a:gd name="T101" fmla="*/ 539 h 2917"/>
                  <a:gd name="T102" fmla="*/ 362 w 2663"/>
                  <a:gd name="T103" fmla="*/ 543 h 2917"/>
                  <a:gd name="T104" fmla="*/ 386 w 2663"/>
                  <a:gd name="T105" fmla="*/ 545 h 2917"/>
                  <a:gd name="T106" fmla="*/ 403 w 2663"/>
                  <a:gd name="T107" fmla="*/ 543 h 2917"/>
                  <a:gd name="T108" fmla="*/ 411 w 2663"/>
                  <a:gd name="T109" fmla="*/ 539 h 2917"/>
                  <a:gd name="T110" fmla="*/ 416 w 2663"/>
                  <a:gd name="T111" fmla="*/ 524 h 29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3"/>
                  <a:gd name="T169" fmla="*/ 0 h 2917"/>
                  <a:gd name="T170" fmla="*/ 2663 w 2663"/>
                  <a:gd name="T171" fmla="*/ 2917 h 29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3" h="2917">
                    <a:moveTo>
                      <a:pt x="1266" y="1360"/>
                    </a:moveTo>
                    <a:lnTo>
                      <a:pt x="1159" y="1359"/>
                    </a:lnTo>
                    <a:lnTo>
                      <a:pt x="62" y="1257"/>
                    </a:lnTo>
                    <a:lnTo>
                      <a:pt x="0" y="1249"/>
                    </a:lnTo>
                    <a:lnTo>
                      <a:pt x="0" y="1044"/>
                    </a:lnTo>
                    <a:lnTo>
                      <a:pt x="2" y="971"/>
                    </a:lnTo>
                    <a:lnTo>
                      <a:pt x="6" y="904"/>
                    </a:lnTo>
                    <a:lnTo>
                      <a:pt x="16" y="840"/>
                    </a:lnTo>
                    <a:lnTo>
                      <a:pt x="29" y="781"/>
                    </a:lnTo>
                    <a:lnTo>
                      <a:pt x="45" y="727"/>
                    </a:lnTo>
                    <a:lnTo>
                      <a:pt x="62" y="683"/>
                    </a:lnTo>
                    <a:lnTo>
                      <a:pt x="62" y="680"/>
                    </a:lnTo>
                    <a:lnTo>
                      <a:pt x="65" y="678"/>
                    </a:lnTo>
                    <a:lnTo>
                      <a:pt x="88" y="632"/>
                    </a:lnTo>
                    <a:lnTo>
                      <a:pt x="115" y="591"/>
                    </a:lnTo>
                    <a:lnTo>
                      <a:pt x="131" y="571"/>
                    </a:lnTo>
                    <a:lnTo>
                      <a:pt x="147" y="553"/>
                    </a:lnTo>
                    <a:lnTo>
                      <a:pt x="167" y="535"/>
                    </a:lnTo>
                    <a:lnTo>
                      <a:pt x="187" y="517"/>
                    </a:lnTo>
                    <a:lnTo>
                      <a:pt x="233" y="483"/>
                    </a:lnTo>
                    <a:lnTo>
                      <a:pt x="287" y="451"/>
                    </a:lnTo>
                    <a:lnTo>
                      <a:pt x="348" y="420"/>
                    </a:lnTo>
                    <a:lnTo>
                      <a:pt x="415" y="392"/>
                    </a:lnTo>
                    <a:lnTo>
                      <a:pt x="490" y="366"/>
                    </a:lnTo>
                    <a:lnTo>
                      <a:pt x="572" y="341"/>
                    </a:lnTo>
                    <a:lnTo>
                      <a:pt x="661" y="320"/>
                    </a:lnTo>
                    <a:lnTo>
                      <a:pt x="755" y="304"/>
                    </a:lnTo>
                    <a:lnTo>
                      <a:pt x="855" y="291"/>
                    </a:lnTo>
                    <a:lnTo>
                      <a:pt x="963" y="284"/>
                    </a:lnTo>
                    <a:lnTo>
                      <a:pt x="1076" y="281"/>
                    </a:lnTo>
                    <a:lnTo>
                      <a:pt x="1159" y="281"/>
                    </a:lnTo>
                    <a:lnTo>
                      <a:pt x="1195" y="279"/>
                    </a:lnTo>
                    <a:lnTo>
                      <a:pt x="1320" y="275"/>
                    </a:lnTo>
                    <a:lnTo>
                      <a:pt x="1452" y="274"/>
                    </a:lnTo>
                    <a:lnTo>
                      <a:pt x="1579" y="277"/>
                    </a:lnTo>
                    <a:lnTo>
                      <a:pt x="1608" y="276"/>
                    </a:lnTo>
                    <a:lnTo>
                      <a:pt x="1751" y="270"/>
                    </a:lnTo>
                    <a:lnTo>
                      <a:pt x="1754" y="270"/>
                    </a:lnTo>
                    <a:lnTo>
                      <a:pt x="1889" y="259"/>
                    </a:lnTo>
                    <a:lnTo>
                      <a:pt x="1895" y="259"/>
                    </a:lnTo>
                    <a:lnTo>
                      <a:pt x="2010" y="236"/>
                    </a:lnTo>
                    <a:lnTo>
                      <a:pt x="2011" y="236"/>
                    </a:lnTo>
                    <a:lnTo>
                      <a:pt x="2057" y="220"/>
                    </a:lnTo>
                    <a:lnTo>
                      <a:pt x="2095" y="200"/>
                    </a:lnTo>
                    <a:lnTo>
                      <a:pt x="2108" y="190"/>
                    </a:lnTo>
                    <a:lnTo>
                      <a:pt x="2126" y="178"/>
                    </a:lnTo>
                    <a:lnTo>
                      <a:pt x="2147" y="152"/>
                    </a:lnTo>
                    <a:lnTo>
                      <a:pt x="2161" y="123"/>
                    </a:lnTo>
                    <a:lnTo>
                      <a:pt x="2165" y="92"/>
                    </a:lnTo>
                    <a:lnTo>
                      <a:pt x="2169" y="62"/>
                    </a:lnTo>
                    <a:lnTo>
                      <a:pt x="2174" y="54"/>
                    </a:lnTo>
                    <a:lnTo>
                      <a:pt x="2183" y="38"/>
                    </a:lnTo>
                    <a:lnTo>
                      <a:pt x="2204" y="18"/>
                    </a:lnTo>
                    <a:lnTo>
                      <a:pt x="2218" y="12"/>
                    </a:lnTo>
                    <a:lnTo>
                      <a:pt x="2235" y="6"/>
                    </a:lnTo>
                    <a:lnTo>
                      <a:pt x="2273" y="0"/>
                    </a:lnTo>
                    <a:lnTo>
                      <a:pt x="2281" y="0"/>
                    </a:lnTo>
                    <a:lnTo>
                      <a:pt x="2319" y="3"/>
                    </a:lnTo>
                    <a:lnTo>
                      <a:pt x="2348" y="10"/>
                    </a:lnTo>
                    <a:lnTo>
                      <a:pt x="2407" y="32"/>
                    </a:lnTo>
                    <a:lnTo>
                      <a:pt x="2435" y="46"/>
                    </a:lnTo>
                    <a:lnTo>
                      <a:pt x="2461" y="61"/>
                    </a:lnTo>
                    <a:lnTo>
                      <a:pt x="2484" y="80"/>
                    </a:lnTo>
                    <a:lnTo>
                      <a:pt x="2506" y="98"/>
                    </a:lnTo>
                    <a:lnTo>
                      <a:pt x="2526" y="118"/>
                    </a:lnTo>
                    <a:lnTo>
                      <a:pt x="2544" y="139"/>
                    </a:lnTo>
                    <a:lnTo>
                      <a:pt x="2559" y="160"/>
                    </a:lnTo>
                    <a:lnTo>
                      <a:pt x="2573" y="183"/>
                    </a:lnTo>
                    <a:lnTo>
                      <a:pt x="2579" y="196"/>
                    </a:lnTo>
                    <a:lnTo>
                      <a:pt x="2579" y="198"/>
                    </a:lnTo>
                    <a:lnTo>
                      <a:pt x="2585" y="207"/>
                    </a:lnTo>
                    <a:lnTo>
                      <a:pt x="2594" y="232"/>
                    </a:lnTo>
                    <a:lnTo>
                      <a:pt x="2610" y="289"/>
                    </a:lnTo>
                    <a:lnTo>
                      <a:pt x="2625" y="359"/>
                    </a:lnTo>
                    <a:lnTo>
                      <a:pt x="2635" y="443"/>
                    </a:lnTo>
                    <a:lnTo>
                      <a:pt x="2645" y="540"/>
                    </a:lnTo>
                    <a:lnTo>
                      <a:pt x="2658" y="772"/>
                    </a:lnTo>
                    <a:lnTo>
                      <a:pt x="2662" y="1056"/>
                    </a:lnTo>
                    <a:lnTo>
                      <a:pt x="2662" y="2345"/>
                    </a:lnTo>
                    <a:lnTo>
                      <a:pt x="2579" y="2352"/>
                    </a:lnTo>
                    <a:lnTo>
                      <a:pt x="2435" y="2377"/>
                    </a:lnTo>
                    <a:lnTo>
                      <a:pt x="2434" y="2377"/>
                    </a:lnTo>
                    <a:lnTo>
                      <a:pt x="2319" y="2414"/>
                    </a:lnTo>
                    <a:lnTo>
                      <a:pt x="2318" y="2415"/>
                    </a:lnTo>
                    <a:lnTo>
                      <a:pt x="2273" y="2439"/>
                    </a:lnTo>
                    <a:lnTo>
                      <a:pt x="2272" y="2439"/>
                    </a:lnTo>
                    <a:lnTo>
                      <a:pt x="2235" y="2466"/>
                    </a:lnTo>
                    <a:lnTo>
                      <a:pt x="2234" y="2468"/>
                    </a:lnTo>
                    <a:lnTo>
                      <a:pt x="2204" y="2498"/>
                    </a:lnTo>
                    <a:lnTo>
                      <a:pt x="2203" y="2499"/>
                    </a:lnTo>
                    <a:lnTo>
                      <a:pt x="2183" y="2532"/>
                    </a:lnTo>
                    <a:lnTo>
                      <a:pt x="2183" y="2535"/>
                    </a:lnTo>
                    <a:lnTo>
                      <a:pt x="2169" y="2572"/>
                    </a:lnTo>
                    <a:lnTo>
                      <a:pt x="2169" y="2575"/>
                    </a:lnTo>
                    <a:lnTo>
                      <a:pt x="2165" y="2615"/>
                    </a:lnTo>
                    <a:lnTo>
                      <a:pt x="2165" y="2617"/>
                    </a:lnTo>
                    <a:lnTo>
                      <a:pt x="2161" y="2657"/>
                    </a:lnTo>
                    <a:lnTo>
                      <a:pt x="2160" y="2660"/>
                    </a:lnTo>
                    <a:lnTo>
                      <a:pt x="2147" y="2697"/>
                    </a:lnTo>
                    <a:lnTo>
                      <a:pt x="2146" y="2699"/>
                    </a:lnTo>
                    <a:lnTo>
                      <a:pt x="2126" y="2731"/>
                    </a:lnTo>
                    <a:lnTo>
                      <a:pt x="2124" y="2734"/>
                    </a:lnTo>
                    <a:lnTo>
                      <a:pt x="2095" y="2762"/>
                    </a:lnTo>
                    <a:lnTo>
                      <a:pt x="2092" y="2765"/>
                    </a:lnTo>
                    <a:lnTo>
                      <a:pt x="2057" y="2790"/>
                    </a:lnTo>
                    <a:lnTo>
                      <a:pt x="2054" y="2792"/>
                    </a:lnTo>
                    <a:lnTo>
                      <a:pt x="2011" y="2814"/>
                    </a:lnTo>
                    <a:lnTo>
                      <a:pt x="2008" y="2815"/>
                    </a:lnTo>
                    <a:lnTo>
                      <a:pt x="1895" y="2851"/>
                    </a:lnTo>
                    <a:lnTo>
                      <a:pt x="1892" y="2852"/>
                    </a:lnTo>
                    <a:lnTo>
                      <a:pt x="1751" y="2876"/>
                    </a:lnTo>
                    <a:lnTo>
                      <a:pt x="1749" y="2876"/>
                    </a:lnTo>
                    <a:lnTo>
                      <a:pt x="1593" y="2889"/>
                    </a:lnTo>
                    <a:lnTo>
                      <a:pt x="1593" y="2668"/>
                    </a:lnTo>
                    <a:lnTo>
                      <a:pt x="1590" y="2684"/>
                    </a:lnTo>
                    <a:lnTo>
                      <a:pt x="1584" y="2699"/>
                    </a:lnTo>
                    <a:lnTo>
                      <a:pt x="1579" y="2706"/>
                    </a:lnTo>
                    <a:lnTo>
                      <a:pt x="1579" y="2708"/>
                    </a:lnTo>
                    <a:lnTo>
                      <a:pt x="1577" y="2714"/>
                    </a:lnTo>
                    <a:lnTo>
                      <a:pt x="1569" y="2728"/>
                    </a:lnTo>
                    <a:lnTo>
                      <a:pt x="1560" y="2741"/>
                    </a:lnTo>
                    <a:lnTo>
                      <a:pt x="1549" y="2755"/>
                    </a:lnTo>
                    <a:lnTo>
                      <a:pt x="1538" y="2767"/>
                    </a:lnTo>
                    <a:lnTo>
                      <a:pt x="1525" y="2780"/>
                    </a:lnTo>
                    <a:lnTo>
                      <a:pt x="1510" y="2792"/>
                    </a:lnTo>
                    <a:lnTo>
                      <a:pt x="1495" y="2803"/>
                    </a:lnTo>
                    <a:lnTo>
                      <a:pt x="1477" y="2814"/>
                    </a:lnTo>
                    <a:lnTo>
                      <a:pt x="1459" y="2824"/>
                    </a:lnTo>
                    <a:lnTo>
                      <a:pt x="1419" y="2844"/>
                    </a:lnTo>
                    <a:lnTo>
                      <a:pt x="1373" y="2862"/>
                    </a:lnTo>
                    <a:lnTo>
                      <a:pt x="1324" y="2878"/>
                    </a:lnTo>
                    <a:lnTo>
                      <a:pt x="1273" y="2892"/>
                    </a:lnTo>
                    <a:lnTo>
                      <a:pt x="1219" y="2904"/>
                    </a:lnTo>
                    <a:lnTo>
                      <a:pt x="1163" y="2914"/>
                    </a:lnTo>
                    <a:lnTo>
                      <a:pt x="1159" y="2914"/>
                    </a:lnTo>
                    <a:lnTo>
                      <a:pt x="1105" y="2916"/>
                    </a:lnTo>
                    <a:lnTo>
                      <a:pt x="1045" y="2916"/>
                    </a:lnTo>
                    <a:lnTo>
                      <a:pt x="983" y="2914"/>
                    </a:lnTo>
                    <a:lnTo>
                      <a:pt x="919" y="2909"/>
                    </a:lnTo>
                    <a:lnTo>
                      <a:pt x="835" y="2899"/>
                    </a:lnTo>
                    <a:lnTo>
                      <a:pt x="752" y="2886"/>
                    </a:lnTo>
                    <a:lnTo>
                      <a:pt x="671" y="2869"/>
                    </a:lnTo>
                    <a:lnTo>
                      <a:pt x="591" y="2849"/>
                    </a:lnTo>
                    <a:lnTo>
                      <a:pt x="514" y="2825"/>
                    </a:lnTo>
                    <a:lnTo>
                      <a:pt x="438" y="2798"/>
                    </a:lnTo>
                    <a:lnTo>
                      <a:pt x="363" y="2766"/>
                    </a:lnTo>
                    <a:lnTo>
                      <a:pt x="290" y="2731"/>
                    </a:lnTo>
                    <a:lnTo>
                      <a:pt x="254" y="2712"/>
                    </a:lnTo>
                    <a:lnTo>
                      <a:pt x="221" y="2691"/>
                    </a:lnTo>
                    <a:lnTo>
                      <a:pt x="191" y="2668"/>
                    </a:lnTo>
                    <a:lnTo>
                      <a:pt x="162" y="2642"/>
                    </a:lnTo>
                    <a:lnTo>
                      <a:pt x="137" y="2615"/>
                    </a:lnTo>
                    <a:lnTo>
                      <a:pt x="112" y="2586"/>
                    </a:lnTo>
                    <a:lnTo>
                      <a:pt x="91" y="2556"/>
                    </a:lnTo>
                    <a:lnTo>
                      <a:pt x="71" y="2522"/>
                    </a:lnTo>
                    <a:lnTo>
                      <a:pt x="62" y="2504"/>
                    </a:lnTo>
                    <a:lnTo>
                      <a:pt x="62" y="2503"/>
                    </a:lnTo>
                    <a:lnTo>
                      <a:pt x="55" y="2487"/>
                    </a:lnTo>
                    <a:lnTo>
                      <a:pt x="40" y="2449"/>
                    </a:lnTo>
                    <a:lnTo>
                      <a:pt x="28" y="2409"/>
                    </a:lnTo>
                    <a:lnTo>
                      <a:pt x="18" y="2368"/>
                    </a:lnTo>
                    <a:lnTo>
                      <a:pt x="4" y="2279"/>
                    </a:lnTo>
                    <a:lnTo>
                      <a:pt x="0" y="2183"/>
                    </a:lnTo>
                    <a:lnTo>
                      <a:pt x="0" y="1977"/>
                    </a:lnTo>
                    <a:lnTo>
                      <a:pt x="3" y="1907"/>
                    </a:lnTo>
                    <a:lnTo>
                      <a:pt x="9" y="1842"/>
                    </a:lnTo>
                    <a:lnTo>
                      <a:pt x="22" y="1784"/>
                    </a:lnTo>
                    <a:lnTo>
                      <a:pt x="38" y="1732"/>
                    </a:lnTo>
                    <a:lnTo>
                      <a:pt x="49" y="1708"/>
                    </a:lnTo>
                    <a:lnTo>
                      <a:pt x="61" y="1687"/>
                    </a:lnTo>
                    <a:lnTo>
                      <a:pt x="62" y="1685"/>
                    </a:lnTo>
                    <a:lnTo>
                      <a:pt x="62" y="1683"/>
                    </a:lnTo>
                    <a:lnTo>
                      <a:pt x="73" y="1667"/>
                    </a:lnTo>
                    <a:lnTo>
                      <a:pt x="88" y="1647"/>
                    </a:lnTo>
                    <a:lnTo>
                      <a:pt x="103" y="1630"/>
                    </a:lnTo>
                    <a:lnTo>
                      <a:pt x="119" y="1614"/>
                    </a:lnTo>
                    <a:lnTo>
                      <a:pt x="138" y="1600"/>
                    </a:lnTo>
                    <a:lnTo>
                      <a:pt x="156" y="1588"/>
                    </a:lnTo>
                    <a:lnTo>
                      <a:pt x="178" y="1576"/>
                    </a:lnTo>
                    <a:lnTo>
                      <a:pt x="201" y="1564"/>
                    </a:lnTo>
                    <a:lnTo>
                      <a:pt x="258" y="1541"/>
                    </a:lnTo>
                    <a:lnTo>
                      <a:pt x="329" y="1519"/>
                    </a:lnTo>
                    <a:lnTo>
                      <a:pt x="410" y="1498"/>
                    </a:lnTo>
                    <a:lnTo>
                      <a:pt x="504" y="1476"/>
                    </a:lnTo>
                    <a:lnTo>
                      <a:pt x="610" y="1457"/>
                    </a:lnTo>
                    <a:lnTo>
                      <a:pt x="859" y="1419"/>
                    </a:lnTo>
                    <a:lnTo>
                      <a:pt x="1137" y="1373"/>
                    </a:lnTo>
                    <a:lnTo>
                      <a:pt x="1159" y="1368"/>
                    </a:lnTo>
                    <a:lnTo>
                      <a:pt x="1341" y="1321"/>
                    </a:lnTo>
                    <a:lnTo>
                      <a:pt x="1415" y="1299"/>
                    </a:lnTo>
                    <a:lnTo>
                      <a:pt x="1470" y="1280"/>
                    </a:lnTo>
                    <a:lnTo>
                      <a:pt x="1491" y="1272"/>
                    </a:lnTo>
                    <a:lnTo>
                      <a:pt x="1506" y="1266"/>
                    </a:lnTo>
                    <a:lnTo>
                      <a:pt x="1517" y="1259"/>
                    </a:lnTo>
                    <a:lnTo>
                      <a:pt x="1521" y="1256"/>
                    </a:lnTo>
                    <a:lnTo>
                      <a:pt x="1524" y="1254"/>
                    </a:lnTo>
                    <a:lnTo>
                      <a:pt x="1528" y="1249"/>
                    </a:lnTo>
                    <a:lnTo>
                      <a:pt x="1532" y="1243"/>
                    </a:lnTo>
                    <a:lnTo>
                      <a:pt x="1536" y="1235"/>
                    </a:lnTo>
                    <a:lnTo>
                      <a:pt x="1539" y="1228"/>
                    </a:lnTo>
                    <a:lnTo>
                      <a:pt x="1545" y="1209"/>
                    </a:lnTo>
                    <a:lnTo>
                      <a:pt x="1550" y="1188"/>
                    </a:lnTo>
                    <a:lnTo>
                      <a:pt x="1553" y="1163"/>
                    </a:lnTo>
                    <a:lnTo>
                      <a:pt x="1556" y="1135"/>
                    </a:lnTo>
                    <a:lnTo>
                      <a:pt x="1558" y="1069"/>
                    </a:lnTo>
                    <a:lnTo>
                      <a:pt x="1556" y="985"/>
                    </a:lnTo>
                    <a:lnTo>
                      <a:pt x="1553" y="950"/>
                    </a:lnTo>
                    <a:lnTo>
                      <a:pt x="1549" y="919"/>
                    </a:lnTo>
                    <a:lnTo>
                      <a:pt x="1544" y="892"/>
                    </a:lnTo>
                    <a:lnTo>
                      <a:pt x="1537" y="870"/>
                    </a:lnTo>
                    <a:lnTo>
                      <a:pt x="1534" y="860"/>
                    </a:lnTo>
                    <a:lnTo>
                      <a:pt x="1530" y="852"/>
                    </a:lnTo>
                    <a:lnTo>
                      <a:pt x="1526" y="844"/>
                    </a:lnTo>
                    <a:lnTo>
                      <a:pt x="1521" y="838"/>
                    </a:lnTo>
                    <a:lnTo>
                      <a:pt x="1516" y="833"/>
                    </a:lnTo>
                    <a:lnTo>
                      <a:pt x="1511" y="828"/>
                    </a:lnTo>
                    <a:lnTo>
                      <a:pt x="1506" y="822"/>
                    </a:lnTo>
                    <a:lnTo>
                      <a:pt x="1500" y="818"/>
                    </a:lnTo>
                    <a:lnTo>
                      <a:pt x="1494" y="814"/>
                    </a:lnTo>
                    <a:lnTo>
                      <a:pt x="1487" y="810"/>
                    </a:lnTo>
                    <a:lnTo>
                      <a:pt x="1480" y="806"/>
                    </a:lnTo>
                    <a:lnTo>
                      <a:pt x="1473" y="803"/>
                    </a:lnTo>
                    <a:lnTo>
                      <a:pt x="1465" y="800"/>
                    </a:lnTo>
                    <a:lnTo>
                      <a:pt x="1458" y="798"/>
                    </a:lnTo>
                    <a:lnTo>
                      <a:pt x="1449" y="796"/>
                    </a:lnTo>
                    <a:lnTo>
                      <a:pt x="1440" y="794"/>
                    </a:lnTo>
                    <a:lnTo>
                      <a:pt x="1431" y="792"/>
                    </a:lnTo>
                    <a:lnTo>
                      <a:pt x="1421" y="792"/>
                    </a:lnTo>
                    <a:lnTo>
                      <a:pt x="1412" y="791"/>
                    </a:lnTo>
                    <a:lnTo>
                      <a:pt x="1402" y="791"/>
                    </a:lnTo>
                    <a:lnTo>
                      <a:pt x="1379" y="791"/>
                    </a:lnTo>
                    <a:lnTo>
                      <a:pt x="1360" y="792"/>
                    </a:lnTo>
                    <a:lnTo>
                      <a:pt x="1351" y="793"/>
                    </a:lnTo>
                    <a:lnTo>
                      <a:pt x="1342" y="794"/>
                    </a:lnTo>
                    <a:lnTo>
                      <a:pt x="1334" y="797"/>
                    </a:lnTo>
                    <a:lnTo>
                      <a:pt x="1327" y="798"/>
                    </a:lnTo>
                    <a:lnTo>
                      <a:pt x="1320" y="800"/>
                    </a:lnTo>
                    <a:lnTo>
                      <a:pt x="1314" y="803"/>
                    </a:lnTo>
                    <a:lnTo>
                      <a:pt x="1308" y="806"/>
                    </a:lnTo>
                    <a:lnTo>
                      <a:pt x="1303" y="809"/>
                    </a:lnTo>
                    <a:lnTo>
                      <a:pt x="1298" y="812"/>
                    </a:lnTo>
                    <a:lnTo>
                      <a:pt x="1294" y="816"/>
                    </a:lnTo>
                    <a:lnTo>
                      <a:pt x="1290" y="819"/>
                    </a:lnTo>
                    <a:lnTo>
                      <a:pt x="1287" y="824"/>
                    </a:lnTo>
                    <a:lnTo>
                      <a:pt x="1284" y="829"/>
                    </a:lnTo>
                    <a:lnTo>
                      <a:pt x="1283" y="835"/>
                    </a:lnTo>
                    <a:lnTo>
                      <a:pt x="1278" y="852"/>
                    </a:lnTo>
                    <a:lnTo>
                      <a:pt x="1274" y="873"/>
                    </a:lnTo>
                    <a:lnTo>
                      <a:pt x="1271" y="900"/>
                    </a:lnTo>
                    <a:lnTo>
                      <a:pt x="1267" y="970"/>
                    </a:lnTo>
                    <a:lnTo>
                      <a:pt x="1266" y="1060"/>
                    </a:lnTo>
                    <a:lnTo>
                      <a:pt x="1266" y="1360"/>
                    </a:lnTo>
                    <a:close/>
                    <a:moveTo>
                      <a:pt x="1558" y="1705"/>
                    </a:moveTo>
                    <a:lnTo>
                      <a:pt x="1509" y="1734"/>
                    </a:lnTo>
                    <a:lnTo>
                      <a:pt x="1465" y="1762"/>
                    </a:lnTo>
                    <a:lnTo>
                      <a:pt x="1426" y="1789"/>
                    </a:lnTo>
                    <a:lnTo>
                      <a:pt x="1393" y="1815"/>
                    </a:lnTo>
                    <a:lnTo>
                      <a:pt x="1364" y="1839"/>
                    </a:lnTo>
                    <a:lnTo>
                      <a:pt x="1340" y="1862"/>
                    </a:lnTo>
                    <a:lnTo>
                      <a:pt x="1330" y="1873"/>
                    </a:lnTo>
                    <a:lnTo>
                      <a:pt x="1323" y="1884"/>
                    </a:lnTo>
                    <a:lnTo>
                      <a:pt x="1315" y="1894"/>
                    </a:lnTo>
                    <a:lnTo>
                      <a:pt x="1309" y="1905"/>
                    </a:lnTo>
                    <a:lnTo>
                      <a:pt x="1299" y="1926"/>
                    </a:lnTo>
                    <a:lnTo>
                      <a:pt x="1290" y="1950"/>
                    </a:lnTo>
                    <a:lnTo>
                      <a:pt x="1282" y="1976"/>
                    </a:lnTo>
                    <a:lnTo>
                      <a:pt x="1277" y="2006"/>
                    </a:lnTo>
                    <a:lnTo>
                      <a:pt x="1272" y="2037"/>
                    </a:lnTo>
                    <a:lnTo>
                      <a:pt x="1269" y="2071"/>
                    </a:lnTo>
                    <a:lnTo>
                      <a:pt x="1266" y="2147"/>
                    </a:lnTo>
                    <a:lnTo>
                      <a:pt x="1268" y="2230"/>
                    </a:lnTo>
                    <a:lnTo>
                      <a:pt x="1271" y="2266"/>
                    </a:lnTo>
                    <a:lnTo>
                      <a:pt x="1274" y="2296"/>
                    </a:lnTo>
                    <a:lnTo>
                      <a:pt x="1279" y="2322"/>
                    </a:lnTo>
                    <a:lnTo>
                      <a:pt x="1283" y="2344"/>
                    </a:lnTo>
                    <a:lnTo>
                      <a:pt x="1286" y="2353"/>
                    </a:lnTo>
                    <a:lnTo>
                      <a:pt x="1290" y="2361"/>
                    </a:lnTo>
                    <a:lnTo>
                      <a:pt x="1293" y="2368"/>
                    </a:lnTo>
                    <a:lnTo>
                      <a:pt x="1297" y="2374"/>
                    </a:lnTo>
                    <a:lnTo>
                      <a:pt x="1301" y="2379"/>
                    </a:lnTo>
                    <a:lnTo>
                      <a:pt x="1306" y="2384"/>
                    </a:lnTo>
                    <a:lnTo>
                      <a:pt x="1311" y="2388"/>
                    </a:lnTo>
                    <a:lnTo>
                      <a:pt x="1317" y="2392"/>
                    </a:lnTo>
                    <a:lnTo>
                      <a:pt x="1323" y="2396"/>
                    </a:lnTo>
                    <a:lnTo>
                      <a:pt x="1328" y="2400"/>
                    </a:lnTo>
                    <a:lnTo>
                      <a:pt x="1336" y="2403"/>
                    </a:lnTo>
                    <a:lnTo>
                      <a:pt x="1343" y="2406"/>
                    </a:lnTo>
                    <a:lnTo>
                      <a:pt x="1351" y="2408"/>
                    </a:lnTo>
                    <a:lnTo>
                      <a:pt x="1360" y="2411"/>
                    </a:lnTo>
                    <a:lnTo>
                      <a:pt x="1369" y="2412"/>
                    </a:lnTo>
                    <a:lnTo>
                      <a:pt x="1378" y="2414"/>
                    </a:lnTo>
                    <a:lnTo>
                      <a:pt x="1398" y="2416"/>
                    </a:lnTo>
                    <a:lnTo>
                      <a:pt x="1420" y="2417"/>
                    </a:lnTo>
                    <a:lnTo>
                      <a:pt x="1442" y="2417"/>
                    </a:lnTo>
                    <a:lnTo>
                      <a:pt x="1460" y="2415"/>
                    </a:lnTo>
                    <a:lnTo>
                      <a:pt x="1478" y="2413"/>
                    </a:lnTo>
                    <a:lnTo>
                      <a:pt x="1486" y="2412"/>
                    </a:lnTo>
                    <a:lnTo>
                      <a:pt x="1494" y="2411"/>
                    </a:lnTo>
                    <a:lnTo>
                      <a:pt x="1500" y="2408"/>
                    </a:lnTo>
                    <a:lnTo>
                      <a:pt x="1506" y="2406"/>
                    </a:lnTo>
                    <a:lnTo>
                      <a:pt x="1512" y="2403"/>
                    </a:lnTo>
                    <a:lnTo>
                      <a:pt x="1517" y="2401"/>
                    </a:lnTo>
                    <a:lnTo>
                      <a:pt x="1522" y="2398"/>
                    </a:lnTo>
                    <a:lnTo>
                      <a:pt x="1527" y="2395"/>
                    </a:lnTo>
                    <a:lnTo>
                      <a:pt x="1531" y="2392"/>
                    </a:lnTo>
                    <a:lnTo>
                      <a:pt x="1534" y="2388"/>
                    </a:lnTo>
                    <a:lnTo>
                      <a:pt x="1537" y="2383"/>
                    </a:lnTo>
                    <a:lnTo>
                      <a:pt x="1540" y="2378"/>
                    </a:lnTo>
                    <a:lnTo>
                      <a:pt x="1543" y="2371"/>
                    </a:lnTo>
                    <a:lnTo>
                      <a:pt x="1545" y="2363"/>
                    </a:lnTo>
                    <a:lnTo>
                      <a:pt x="1548" y="2344"/>
                    </a:lnTo>
                    <a:lnTo>
                      <a:pt x="1552" y="2321"/>
                    </a:lnTo>
                    <a:lnTo>
                      <a:pt x="1556" y="2260"/>
                    </a:lnTo>
                    <a:lnTo>
                      <a:pt x="1558" y="2180"/>
                    </a:lnTo>
                    <a:lnTo>
                      <a:pt x="1558" y="170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1" name="AutoShape 7"/>
              <p:cNvSpPr>
                <a:spLocks noChangeArrowheads="1"/>
              </p:cNvSpPr>
              <p:nvPr/>
            </p:nvSpPr>
            <p:spPr bwMode="auto">
              <a:xfrm>
                <a:off x="2938" y="335"/>
                <a:ext cx="1025" cy="761"/>
              </a:xfrm>
              <a:custGeom>
                <a:avLst/>
                <a:gdLst>
                  <a:gd name="T0" fmla="*/ 895 w 3834"/>
                  <a:gd name="T1" fmla="*/ 748 h 3378"/>
                  <a:gd name="T2" fmla="*/ 776 w 3834"/>
                  <a:gd name="T3" fmla="*/ 736 h 3378"/>
                  <a:gd name="T4" fmla="*/ 535 w 3834"/>
                  <a:gd name="T5" fmla="*/ 602 h 3378"/>
                  <a:gd name="T6" fmla="*/ 246 w 3834"/>
                  <a:gd name="T7" fmla="*/ 579 h 3378"/>
                  <a:gd name="T8" fmla="*/ 242 w 3834"/>
                  <a:gd name="T9" fmla="*/ 687 h 3378"/>
                  <a:gd name="T10" fmla="*/ 129 w 3834"/>
                  <a:gd name="T11" fmla="*/ 686 h 3378"/>
                  <a:gd name="T12" fmla="*/ 83 w 3834"/>
                  <a:gd name="T13" fmla="*/ 689 h 3378"/>
                  <a:gd name="T14" fmla="*/ 45 w 3834"/>
                  <a:gd name="T15" fmla="*/ 695 h 3378"/>
                  <a:gd name="T16" fmla="*/ 14 w 3834"/>
                  <a:gd name="T17" fmla="*/ 703 h 3378"/>
                  <a:gd name="T18" fmla="*/ 2 w 3834"/>
                  <a:gd name="T19" fmla="*/ 709 h 3378"/>
                  <a:gd name="T20" fmla="*/ 0 w 3834"/>
                  <a:gd name="T21" fmla="*/ 710 h 3378"/>
                  <a:gd name="T22" fmla="*/ 2 w 3834"/>
                  <a:gd name="T23" fmla="*/ 449 h 3378"/>
                  <a:gd name="T24" fmla="*/ 14 w 3834"/>
                  <a:gd name="T25" fmla="*/ 444 h 3378"/>
                  <a:gd name="T26" fmla="*/ 45 w 3834"/>
                  <a:gd name="T27" fmla="*/ 435 h 3378"/>
                  <a:gd name="T28" fmla="*/ 74 w 3834"/>
                  <a:gd name="T29" fmla="*/ 431 h 3378"/>
                  <a:gd name="T30" fmla="*/ 83 w 3834"/>
                  <a:gd name="T31" fmla="*/ 421 h 3378"/>
                  <a:gd name="T32" fmla="*/ 102 w 3834"/>
                  <a:gd name="T33" fmla="*/ 402 h 3378"/>
                  <a:gd name="T34" fmla="*/ 127 w 3834"/>
                  <a:gd name="T35" fmla="*/ 366 h 3378"/>
                  <a:gd name="T36" fmla="*/ 129 w 3834"/>
                  <a:gd name="T37" fmla="*/ 362 h 3378"/>
                  <a:gd name="T38" fmla="*/ 151 w 3834"/>
                  <a:gd name="T39" fmla="*/ 325 h 3378"/>
                  <a:gd name="T40" fmla="*/ 172 w 3834"/>
                  <a:gd name="T41" fmla="*/ 277 h 3378"/>
                  <a:gd name="T42" fmla="*/ 190 w 3834"/>
                  <a:gd name="T43" fmla="*/ 222 h 3378"/>
                  <a:gd name="T44" fmla="*/ 202 w 3834"/>
                  <a:gd name="T45" fmla="*/ 163 h 3378"/>
                  <a:gd name="T46" fmla="*/ 212 w 3834"/>
                  <a:gd name="T47" fmla="*/ 30 h 3378"/>
                  <a:gd name="T48" fmla="*/ 242 w 3834"/>
                  <a:gd name="T49" fmla="*/ 0 h 3378"/>
                  <a:gd name="T50" fmla="*/ 535 w 3834"/>
                  <a:gd name="T51" fmla="*/ 23 h 3378"/>
                  <a:gd name="T52" fmla="*/ 895 w 3834"/>
                  <a:gd name="T53" fmla="*/ 61 h 3378"/>
                  <a:gd name="T54" fmla="*/ 954 w 3834"/>
                  <a:gd name="T55" fmla="*/ 67 h 3378"/>
                  <a:gd name="T56" fmla="*/ 1025 w 3834"/>
                  <a:gd name="T57" fmla="*/ 500 h 3378"/>
                  <a:gd name="T58" fmla="*/ 599 w 3834"/>
                  <a:gd name="T59" fmla="*/ 456 h 3378"/>
                  <a:gd name="T60" fmla="*/ 540 w 3834"/>
                  <a:gd name="T61" fmla="*/ 167 h 3378"/>
                  <a:gd name="T62" fmla="*/ 539 w 3834"/>
                  <a:gd name="T63" fmla="*/ 203 h 3378"/>
                  <a:gd name="T64" fmla="*/ 535 w 3834"/>
                  <a:gd name="T65" fmla="*/ 232 h 3378"/>
                  <a:gd name="T66" fmla="*/ 526 w 3834"/>
                  <a:gd name="T67" fmla="*/ 278 h 3378"/>
                  <a:gd name="T68" fmla="*/ 502 w 3834"/>
                  <a:gd name="T69" fmla="*/ 347 h 3378"/>
                  <a:gd name="T70" fmla="*/ 464 w 3834"/>
                  <a:gd name="T71" fmla="*/ 412 h 3378"/>
                  <a:gd name="T72" fmla="*/ 535 w 3834"/>
                  <a:gd name="T73" fmla="*/ 449 h 3378"/>
                  <a:gd name="T74" fmla="*/ 599 w 3834"/>
                  <a:gd name="T75" fmla="*/ 456 h 33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34"/>
                  <a:gd name="T115" fmla="*/ 0 h 3378"/>
                  <a:gd name="T116" fmla="*/ 3834 w 3834"/>
                  <a:gd name="T117" fmla="*/ 3378 h 33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34" h="3378">
                    <a:moveTo>
                      <a:pt x="3833" y="3377"/>
                    </a:moveTo>
                    <a:lnTo>
                      <a:pt x="3349" y="3322"/>
                    </a:lnTo>
                    <a:lnTo>
                      <a:pt x="2903" y="3265"/>
                    </a:lnTo>
                    <a:lnTo>
                      <a:pt x="2903" y="2785"/>
                    </a:lnTo>
                    <a:lnTo>
                      <a:pt x="2001" y="2671"/>
                    </a:lnTo>
                    <a:lnTo>
                      <a:pt x="921" y="2572"/>
                    </a:lnTo>
                    <a:lnTo>
                      <a:pt x="921" y="3052"/>
                    </a:lnTo>
                    <a:lnTo>
                      <a:pt x="904" y="3051"/>
                    </a:lnTo>
                    <a:lnTo>
                      <a:pt x="484" y="3046"/>
                    </a:lnTo>
                    <a:lnTo>
                      <a:pt x="483" y="3046"/>
                    </a:lnTo>
                    <a:lnTo>
                      <a:pt x="312" y="3060"/>
                    </a:lnTo>
                    <a:lnTo>
                      <a:pt x="168" y="3085"/>
                    </a:lnTo>
                    <a:lnTo>
                      <a:pt x="167" y="3085"/>
                    </a:lnTo>
                    <a:lnTo>
                      <a:pt x="52" y="3122"/>
                    </a:lnTo>
                    <a:lnTo>
                      <a:pt x="6" y="3146"/>
                    </a:lnTo>
                    <a:lnTo>
                      <a:pt x="0" y="3150"/>
                    </a:lnTo>
                    <a:lnTo>
                      <a:pt x="0" y="1997"/>
                    </a:lnTo>
                    <a:lnTo>
                      <a:pt x="6" y="1993"/>
                    </a:lnTo>
                    <a:lnTo>
                      <a:pt x="52" y="1969"/>
                    </a:lnTo>
                    <a:lnTo>
                      <a:pt x="167" y="1932"/>
                    </a:lnTo>
                    <a:lnTo>
                      <a:pt x="168" y="1931"/>
                    </a:lnTo>
                    <a:lnTo>
                      <a:pt x="277" y="1912"/>
                    </a:lnTo>
                    <a:lnTo>
                      <a:pt x="312" y="1869"/>
                    </a:lnTo>
                    <a:lnTo>
                      <a:pt x="312" y="1867"/>
                    </a:lnTo>
                    <a:lnTo>
                      <a:pt x="329" y="1850"/>
                    </a:lnTo>
                    <a:lnTo>
                      <a:pt x="380" y="1784"/>
                    </a:lnTo>
                    <a:lnTo>
                      <a:pt x="429" y="1709"/>
                    </a:lnTo>
                    <a:lnTo>
                      <a:pt x="475" y="1626"/>
                    </a:lnTo>
                    <a:lnTo>
                      <a:pt x="484" y="1607"/>
                    </a:lnTo>
                    <a:lnTo>
                      <a:pt x="484" y="1606"/>
                    </a:lnTo>
                    <a:lnTo>
                      <a:pt x="520" y="1538"/>
                    </a:lnTo>
                    <a:lnTo>
                      <a:pt x="563" y="1443"/>
                    </a:lnTo>
                    <a:lnTo>
                      <a:pt x="604" y="1339"/>
                    </a:lnTo>
                    <a:lnTo>
                      <a:pt x="643" y="1228"/>
                    </a:lnTo>
                    <a:lnTo>
                      <a:pt x="678" y="1110"/>
                    </a:lnTo>
                    <a:lnTo>
                      <a:pt x="709" y="986"/>
                    </a:lnTo>
                    <a:lnTo>
                      <a:pt x="735" y="856"/>
                    </a:lnTo>
                    <a:lnTo>
                      <a:pt x="756" y="722"/>
                    </a:lnTo>
                    <a:lnTo>
                      <a:pt x="785" y="437"/>
                    </a:lnTo>
                    <a:lnTo>
                      <a:pt x="794" y="131"/>
                    </a:lnTo>
                    <a:lnTo>
                      <a:pt x="794" y="0"/>
                    </a:lnTo>
                    <a:lnTo>
                      <a:pt x="904" y="1"/>
                    </a:lnTo>
                    <a:lnTo>
                      <a:pt x="2000" y="103"/>
                    </a:lnTo>
                    <a:lnTo>
                      <a:pt x="2001" y="103"/>
                    </a:lnTo>
                    <a:lnTo>
                      <a:pt x="3349" y="272"/>
                    </a:lnTo>
                    <a:lnTo>
                      <a:pt x="3570" y="298"/>
                    </a:lnTo>
                    <a:lnTo>
                      <a:pt x="3570" y="2190"/>
                    </a:lnTo>
                    <a:lnTo>
                      <a:pt x="3833" y="2220"/>
                    </a:lnTo>
                    <a:lnTo>
                      <a:pt x="3833" y="3377"/>
                    </a:lnTo>
                    <a:close/>
                    <a:moveTo>
                      <a:pt x="2241" y="2025"/>
                    </a:moveTo>
                    <a:lnTo>
                      <a:pt x="2241" y="771"/>
                    </a:lnTo>
                    <a:lnTo>
                      <a:pt x="2021" y="743"/>
                    </a:lnTo>
                    <a:lnTo>
                      <a:pt x="2021" y="731"/>
                    </a:lnTo>
                    <a:lnTo>
                      <a:pt x="2015" y="903"/>
                    </a:lnTo>
                    <a:lnTo>
                      <a:pt x="2001" y="1031"/>
                    </a:lnTo>
                    <a:lnTo>
                      <a:pt x="2001" y="1032"/>
                    </a:lnTo>
                    <a:lnTo>
                      <a:pt x="1997" y="1071"/>
                    </a:lnTo>
                    <a:lnTo>
                      <a:pt x="1968" y="1232"/>
                    </a:lnTo>
                    <a:lnTo>
                      <a:pt x="1928" y="1389"/>
                    </a:lnTo>
                    <a:lnTo>
                      <a:pt x="1876" y="1541"/>
                    </a:lnTo>
                    <a:lnTo>
                      <a:pt x="1812" y="1687"/>
                    </a:lnTo>
                    <a:lnTo>
                      <a:pt x="1736" y="1827"/>
                    </a:lnTo>
                    <a:lnTo>
                      <a:pt x="1650" y="1962"/>
                    </a:lnTo>
                    <a:lnTo>
                      <a:pt x="2001" y="1995"/>
                    </a:lnTo>
                    <a:lnTo>
                      <a:pt x="2241" y="2025"/>
                    </a:lnTo>
                    <a:close/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2" name="AutoShape 8"/>
              <p:cNvSpPr>
                <a:spLocks noChangeArrowheads="1"/>
              </p:cNvSpPr>
              <p:nvPr/>
            </p:nvSpPr>
            <p:spPr bwMode="auto">
              <a:xfrm>
                <a:off x="3826" y="396"/>
                <a:ext cx="819" cy="642"/>
              </a:xfrm>
              <a:custGeom>
                <a:avLst/>
                <a:gdLst>
                  <a:gd name="T0" fmla="*/ 364 w 3061"/>
                  <a:gd name="T1" fmla="*/ 254 h 2843"/>
                  <a:gd name="T2" fmla="*/ 388 w 3061"/>
                  <a:gd name="T3" fmla="*/ 253 h 2843"/>
                  <a:gd name="T4" fmla="*/ 407 w 3061"/>
                  <a:gd name="T5" fmla="*/ 249 h 2843"/>
                  <a:gd name="T6" fmla="*/ 413 w 3061"/>
                  <a:gd name="T7" fmla="*/ 246 h 2843"/>
                  <a:gd name="T8" fmla="*/ 424 w 3061"/>
                  <a:gd name="T9" fmla="*/ 236 h 2843"/>
                  <a:gd name="T10" fmla="*/ 431 w 3061"/>
                  <a:gd name="T11" fmla="*/ 222 h 2843"/>
                  <a:gd name="T12" fmla="*/ 432 w 3061"/>
                  <a:gd name="T13" fmla="*/ 115 h 2843"/>
                  <a:gd name="T14" fmla="*/ 437 w 3061"/>
                  <a:gd name="T15" fmla="*/ 81 h 2843"/>
                  <a:gd name="T16" fmla="*/ 444 w 3061"/>
                  <a:gd name="T17" fmla="*/ 65 h 2843"/>
                  <a:gd name="T18" fmla="*/ 455 w 3061"/>
                  <a:gd name="T19" fmla="*/ 54 h 2843"/>
                  <a:gd name="T20" fmla="*/ 468 w 3061"/>
                  <a:gd name="T21" fmla="*/ 46 h 2843"/>
                  <a:gd name="T22" fmla="*/ 816 w 3061"/>
                  <a:gd name="T23" fmla="*/ 62 h 2843"/>
                  <a:gd name="T24" fmla="*/ 816 w 3061"/>
                  <a:gd name="T25" fmla="*/ 63 h 2843"/>
                  <a:gd name="T26" fmla="*/ 801 w 3061"/>
                  <a:gd name="T27" fmla="*/ 82 h 2843"/>
                  <a:gd name="T28" fmla="*/ 785 w 3061"/>
                  <a:gd name="T29" fmla="*/ 114 h 2843"/>
                  <a:gd name="T30" fmla="*/ 780 w 3061"/>
                  <a:gd name="T31" fmla="*/ 150 h 2843"/>
                  <a:gd name="T32" fmla="*/ 779 w 3061"/>
                  <a:gd name="T33" fmla="*/ 240 h 2843"/>
                  <a:gd name="T34" fmla="*/ 774 w 3061"/>
                  <a:gd name="T35" fmla="*/ 255 h 2843"/>
                  <a:gd name="T36" fmla="*/ 764 w 3061"/>
                  <a:gd name="T37" fmla="*/ 268 h 2843"/>
                  <a:gd name="T38" fmla="*/ 749 w 3061"/>
                  <a:gd name="T39" fmla="*/ 280 h 2843"/>
                  <a:gd name="T40" fmla="*/ 730 w 3061"/>
                  <a:gd name="T41" fmla="*/ 290 h 2843"/>
                  <a:gd name="T42" fmla="*/ 706 w 3061"/>
                  <a:gd name="T43" fmla="*/ 300 h 2843"/>
                  <a:gd name="T44" fmla="*/ 672 w 3061"/>
                  <a:gd name="T45" fmla="*/ 310 h 2843"/>
                  <a:gd name="T46" fmla="*/ 592 w 3061"/>
                  <a:gd name="T47" fmla="*/ 326 h 2843"/>
                  <a:gd name="T48" fmla="*/ 553 w 3061"/>
                  <a:gd name="T49" fmla="*/ 330 h 2843"/>
                  <a:gd name="T50" fmla="*/ 515 w 3061"/>
                  <a:gd name="T51" fmla="*/ 330 h 2843"/>
                  <a:gd name="T52" fmla="*/ 505 w 3061"/>
                  <a:gd name="T53" fmla="*/ 328 h 2843"/>
                  <a:gd name="T54" fmla="*/ 515 w 3061"/>
                  <a:gd name="T55" fmla="*/ 326 h 2843"/>
                  <a:gd name="T56" fmla="*/ 530 w 3061"/>
                  <a:gd name="T57" fmla="*/ 325 h 2843"/>
                  <a:gd name="T58" fmla="*/ 565 w 3061"/>
                  <a:gd name="T59" fmla="*/ 329 h 2843"/>
                  <a:gd name="T60" fmla="*/ 645 w 3061"/>
                  <a:gd name="T61" fmla="*/ 345 h 2843"/>
                  <a:gd name="T62" fmla="*/ 697 w 3061"/>
                  <a:gd name="T63" fmla="*/ 363 h 2843"/>
                  <a:gd name="T64" fmla="*/ 737 w 3061"/>
                  <a:gd name="T65" fmla="*/ 383 h 2843"/>
                  <a:gd name="T66" fmla="*/ 764 w 3061"/>
                  <a:gd name="T67" fmla="*/ 406 h 2843"/>
                  <a:gd name="T68" fmla="*/ 779 w 3061"/>
                  <a:gd name="T69" fmla="*/ 432 h 2843"/>
                  <a:gd name="T70" fmla="*/ 781 w 3061"/>
                  <a:gd name="T71" fmla="*/ 549 h 2843"/>
                  <a:gd name="T72" fmla="*/ 787 w 3061"/>
                  <a:gd name="T73" fmla="*/ 586 h 2843"/>
                  <a:gd name="T74" fmla="*/ 802 w 3061"/>
                  <a:gd name="T75" fmla="*/ 621 h 2843"/>
                  <a:gd name="T76" fmla="*/ 816 w 3061"/>
                  <a:gd name="T77" fmla="*/ 639 h 2843"/>
                  <a:gd name="T78" fmla="*/ 816 w 3061"/>
                  <a:gd name="T79" fmla="*/ 642 h 2843"/>
                  <a:gd name="T80" fmla="*/ 458 w 3061"/>
                  <a:gd name="T81" fmla="*/ 606 h 2843"/>
                  <a:gd name="T82" fmla="*/ 440 w 3061"/>
                  <a:gd name="T83" fmla="*/ 577 h 2843"/>
                  <a:gd name="T84" fmla="*/ 433 w 3061"/>
                  <a:gd name="T85" fmla="*/ 546 h 2843"/>
                  <a:gd name="T86" fmla="*/ 432 w 3061"/>
                  <a:gd name="T87" fmla="*/ 416 h 2843"/>
                  <a:gd name="T88" fmla="*/ 425 w 3061"/>
                  <a:gd name="T89" fmla="*/ 401 h 2843"/>
                  <a:gd name="T90" fmla="*/ 413 w 3061"/>
                  <a:gd name="T91" fmla="*/ 390 h 2843"/>
                  <a:gd name="T92" fmla="*/ 407 w 3061"/>
                  <a:gd name="T93" fmla="*/ 386 h 2843"/>
                  <a:gd name="T94" fmla="*/ 389 w 3061"/>
                  <a:gd name="T95" fmla="*/ 378 h 2843"/>
                  <a:gd name="T96" fmla="*/ 364 w 3061"/>
                  <a:gd name="T97" fmla="*/ 373 h 2843"/>
                  <a:gd name="T98" fmla="*/ 8 w 3061"/>
                  <a:gd name="T99" fmla="*/ 581 h 2843"/>
                  <a:gd name="T100" fmla="*/ 0 w 3061"/>
                  <a:gd name="T101" fmla="*/ 0 h 2843"/>
                  <a:gd name="T102" fmla="*/ 355 w 3061"/>
                  <a:gd name="T103" fmla="*/ 34 h 28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61"/>
                  <a:gd name="T157" fmla="*/ 0 h 2843"/>
                  <a:gd name="T158" fmla="*/ 3061 w 3061"/>
                  <a:gd name="T159" fmla="*/ 2843 h 28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61" h="2843">
                    <a:moveTo>
                      <a:pt x="1326" y="151"/>
                    </a:moveTo>
                    <a:lnTo>
                      <a:pt x="1326" y="1120"/>
                    </a:lnTo>
                    <a:lnTo>
                      <a:pt x="1361" y="1123"/>
                    </a:lnTo>
                    <a:lnTo>
                      <a:pt x="1394" y="1125"/>
                    </a:lnTo>
                    <a:lnTo>
                      <a:pt x="1424" y="1124"/>
                    </a:lnTo>
                    <a:lnTo>
                      <a:pt x="1452" y="1121"/>
                    </a:lnTo>
                    <a:lnTo>
                      <a:pt x="1478" y="1116"/>
                    </a:lnTo>
                    <a:lnTo>
                      <a:pt x="1502" y="1110"/>
                    </a:lnTo>
                    <a:lnTo>
                      <a:pt x="1522" y="1101"/>
                    </a:lnTo>
                    <a:lnTo>
                      <a:pt x="1523" y="1101"/>
                    </a:lnTo>
                    <a:lnTo>
                      <a:pt x="1542" y="1090"/>
                    </a:lnTo>
                    <a:lnTo>
                      <a:pt x="1559" y="1077"/>
                    </a:lnTo>
                    <a:lnTo>
                      <a:pt x="1574" y="1062"/>
                    </a:lnTo>
                    <a:lnTo>
                      <a:pt x="1586" y="1045"/>
                    </a:lnTo>
                    <a:lnTo>
                      <a:pt x="1596" y="1027"/>
                    </a:lnTo>
                    <a:lnTo>
                      <a:pt x="1605" y="1006"/>
                    </a:lnTo>
                    <a:lnTo>
                      <a:pt x="1610" y="983"/>
                    </a:lnTo>
                    <a:lnTo>
                      <a:pt x="1614" y="959"/>
                    </a:lnTo>
                    <a:lnTo>
                      <a:pt x="1615" y="933"/>
                    </a:lnTo>
                    <a:lnTo>
                      <a:pt x="1615" y="511"/>
                    </a:lnTo>
                    <a:lnTo>
                      <a:pt x="1618" y="445"/>
                    </a:lnTo>
                    <a:lnTo>
                      <a:pt x="1625" y="385"/>
                    </a:lnTo>
                    <a:lnTo>
                      <a:pt x="1632" y="359"/>
                    </a:lnTo>
                    <a:lnTo>
                      <a:pt x="1640" y="334"/>
                    </a:lnTo>
                    <a:lnTo>
                      <a:pt x="1649" y="311"/>
                    </a:lnTo>
                    <a:lnTo>
                      <a:pt x="1660" y="290"/>
                    </a:lnTo>
                    <a:lnTo>
                      <a:pt x="1671" y="271"/>
                    </a:lnTo>
                    <a:lnTo>
                      <a:pt x="1684" y="254"/>
                    </a:lnTo>
                    <a:lnTo>
                      <a:pt x="1699" y="238"/>
                    </a:lnTo>
                    <a:lnTo>
                      <a:pt x="1715" y="225"/>
                    </a:lnTo>
                    <a:lnTo>
                      <a:pt x="1732" y="214"/>
                    </a:lnTo>
                    <a:lnTo>
                      <a:pt x="1750" y="204"/>
                    </a:lnTo>
                    <a:lnTo>
                      <a:pt x="1771" y="197"/>
                    </a:lnTo>
                    <a:lnTo>
                      <a:pt x="1792" y="191"/>
                    </a:lnTo>
                    <a:lnTo>
                      <a:pt x="3050" y="275"/>
                    </a:lnTo>
                    <a:lnTo>
                      <a:pt x="3052" y="275"/>
                    </a:lnTo>
                    <a:lnTo>
                      <a:pt x="3050" y="277"/>
                    </a:lnTo>
                    <a:lnTo>
                      <a:pt x="3050" y="278"/>
                    </a:lnTo>
                    <a:lnTo>
                      <a:pt x="3020" y="317"/>
                    </a:lnTo>
                    <a:lnTo>
                      <a:pt x="2993" y="361"/>
                    </a:lnTo>
                    <a:lnTo>
                      <a:pt x="2969" y="408"/>
                    </a:lnTo>
                    <a:lnTo>
                      <a:pt x="2950" y="455"/>
                    </a:lnTo>
                    <a:lnTo>
                      <a:pt x="2935" y="505"/>
                    </a:lnTo>
                    <a:lnTo>
                      <a:pt x="2924" y="556"/>
                    </a:lnTo>
                    <a:lnTo>
                      <a:pt x="2917" y="610"/>
                    </a:lnTo>
                    <a:lnTo>
                      <a:pt x="2916" y="665"/>
                    </a:lnTo>
                    <a:lnTo>
                      <a:pt x="2915" y="1012"/>
                    </a:lnTo>
                    <a:lnTo>
                      <a:pt x="2915" y="1037"/>
                    </a:lnTo>
                    <a:lnTo>
                      <a:pt x="2912" y="1062"/>
                    </a:lnTo>
                    <a:lnTo>
                      <a:pt x="2907" y="1084"/>
                    </a:lnTo>
                    <a:lnTo>
                      <a:pt x="2900" y="1107"/>
                    </a:lnTo>
                    <a:lnTo>
                      <a:pt x="2892" y="1128"/>
                    </a:lnTo>
                    <a:lnTo>
                      <a:pt x="2881" y="1149"/>
                    </a:lnTo>
                    <a:lnTo>
                      <a:pt x="2869" y="1170"/>
                    </a:lnTo>
                    <a:lnTo>
                      <a:pt x="2855" y="1189"/>
                    </a:lnTo>
                    <a:lnTo>
                      <a:pt x="2838" y="1207"/>
                    </a:lnTo>
                    <a:lnTo>
                      <a:pt x="2820" y="1225"/>
                    </a:lnTo>
                    <a:lnTo>
                      <a:pt x="2800" y="1242"/>
                    </a:lnTo>
                    <a:lnTo>
                      <a:pt x="2779" y="1257"/>
                    </a:lnTo>
                    <a:lnTo>
                      <a:pt x="2754" y="1272"/>
                    </a:lnTo>
                    <a:lnTo>
                      <a:pt x="2729" y="1286"/>
                    </a:lnTo>
                    <a:lnTo>
                      <a:pt x="2701" y="1300"/>
                    </a:lnTo>
                    <a:lnTo>
                      <a:pt x="2672" y="1312"/>
                    </a:lnTo>
                    <a:lnTo>
                      <a:pt x="2640" y="1327"/>
                    </a:lnTo>
                    <a:lnTo>
                      <a:pt x="2602" y="1342"/>
                    </a:lnTo>
                    <a:lnTo>
                      <a:pt x="2559" y="1356"/>
                    </a:lnTo>
                    <a:lnTo>
                      <a:pt x="2511" y="1372"/>
                    </a:lnTo>
                    <a:lnTo>
                      <a:pt x="2397" y="1402"/>
                    </a:lnTo>
                    <a:lnTo>
                      <a:pt x="2261" y="1434"/>
                    </a:lnTo>
                    <a:lnTo>
                      <a:pt x="2213" y="1445"/>
                    </a:lnTo>
                    <a:lnTo>
                      <a:pt x="2164" y="1453"/>
                    </a:lnTo>
                    <a:lnTo>
                      <a:pt x="2116" y="1459"/>
                    </a:lnTo>
                    <a:lnTo>
                      <a:pt x="2068" y="1463"/>
                    </a:lnTo>
                    <a:lnTo>
                      <a:pt x="2021" y="1465"/>
                    </a:lnTo>
                    <a:lnTo>
                      <a:pt x="1974" y="1465"/>
                    </a:lnTo>
                    <a:lnTo>
                      <a:pt x="1926" y="1463"/>
                    </a:lnTo>
                    <a:lnTo>
                      <a:pt x="1878" y="1459"/>
                    </a:lnTo>
                    <a:lnTo>
                      <a:pt x="1882" y="1457"/>
                    </a:lnTo>
                    <a:lnTo>
                      <a:pt x="1887" y="1454"/>
                    </a:lnTo>
                    <a:lnTo>
                      <a:pt x="1898" y="1449"/>
                    </a:lnTo>
                    <a:lnTo>
                      <a:pt x="1911" y="1445"/>
                    </a:lnTo>
                    <a:lnTo>
                      <a:pt x="1926" y="1442"/>
                    </a:lnTo>
                    <a:lnTo>
                      <a:pt x="1943" y="1440"/>
                    </a:lnTo>
                    <a:lnTo>
                      <a:pt x="1961" y="1439"/>
                    </a:lnTo>
                    <a:lnTo>
                      <a:pt x="1982" y="1439"/>
                    </a:lnTo>
                    <a:lnTo>
                      <a:pt x="2004" y="1441"/>
                    </a:lnTo>
                    <a:lnTo>
                      <a:pt x="2055" y="1445"/>
                    </a:lnTo>
                    <a:lnTo>
                      <a:pt x="2113" y="1455"/>
                    </a:lnTo>
                    <a:lnTo>
                      <a:pt x="2180" y="1467"/>
                    </a:lnTo>
                    <a:lnTo>
                      <a:pt x="2254" y="1483"/>
                    </a:lnTo>
                    <a:lnTo>
                      <a:pt x="2410" y="1529"/>
                    </a:lnTo>
                    <a:lnTo>
                      <a:pt x="2480" y="1555"/>
                    </a:lnTo>
                    <a:lnTo>
                      <a:pt x="2546" y="1581"/>
                    </a:lnTo>
                    <a:lnTo>
                      <a:pt x="2605" y="1608"/>
                    </a:lnTo>
                    <a:lnTo>
                      <a:pt x="2660" y="1637"/>
                    </a:lnTo>
                    <a:lnTo>
                      <a:pt x="2710" y="1667"/>
                    </a:lnTo>
                    <a:lnTo>
                      <a:pt x="2753" y="1698"/>
                    </a:lnTo>
                    <a:lnTo>
                      <a:pt x="2793" y="1731"/>
                    </a:lnTo>
                    <a:lnTo>
                      <a:pt x="2827" y="1765"/>
                    </a:lnTo>
                    <a:lnTo>
                      <a:pt x="2855" y="1800"/>
                    </a:lnTo>
                    <a:lnTo>
                      <a:pt x="2878" y="1837"/>
                    </a:lnTo>
                    <a:lnTo>
                      <a:pt x="2897" y="1875"/>
                    </a:lnTo>
                    <a:lnTo>
                      <a:pt x="2910" y="1914"/>
                    </a:lnTo>
                    <a:lnTo>
                      <a:pt x="2917" y="1954"/>
                    </a:lnTo>
                    <a:lnTo>
                      <a:pt x="2920" y="1996"/>
                    </a:lnTo>
                    <a:lnTo>
                      <a:pt x="2920" y="2433"/>
                    </a:lnTo>
                    <a:lnTo>
                      <a:pt x="2922" y="2490"/>
                    </a:lnTo>
                    <a:lnTo>
                      <a:pt x="2929" y="2544"/>
                    </a:lnTo>
                    <a:lnTo>
                      <a:pt x="2940" y="2597"/>
                    </a:lnTo>
                    <a:lnTo>
                      <a:pt x="2955" y="2649"/>
                    </a:lnTo>
                    <a:lnTo>
                      <a:pt x="2975" y="2700"/>
                    </a:lnTo>
                    <a:lnTo>
                      <a:pt x="2999" y="2749"/>
                    </a:lnTo>
                    <a:lnTo>
                      <a:pt x="3028" y="2797"/>
                    </a:lnTo>
                    <a:lnTo>
                      <a:pt x="3050" y="2829"/>
                    </a:lnTo>
                    <a:lnTo>
                      <a:pt x="3060" y="2842"/>
                    </a:lnTo>
                    <a:lnTo>
                      <a:pt x="3050" y="2842"/>
                    </a:lnTo>
                    <a:lnTo>
                      <a:pt x="1786" y="2759"/>
                    </a:lnTo>
                    <a:lnTo>
                      <a:pt x="1747" y="2721"/>
                    </a:lnTo>
                    <a:lnTo>
                      <a:pt x="1713" y="2682"/>
                    </a:lnTo>
                    <a:lnTo>
                      <a:pt x="1685" y="2641"/>
                    </a:lnTo>
                    <a:lnTo>
                      <a:pt x="1661" y="2599"/>
                    </a:lnTo>
                    <a:lnTo>
                      <a:pt x="1643" y="2556"/>
                    </a:lnTo>
                    <a:lnTo>
                      <a:pt x="1630" y="2511"/>
                    </a:lnTo>
                    <a:lnTo>
                      <a:pt x="1622" y="2464"/>
                    </a:lnTo>
                    <a:lnTo>
                      <a:pt x="1619" y="2417"/>
                    </a:lnTo>
                    <a:lnTo>
                      <a:pt x="1619" y="1891"/>
                    </a:lnTo>
                    <a:lnTo>
                      <a:pt x="1619" y="1865"/>
                    </a:lnTo>
                    <a:lnTo>
                      <a:pt x="1615" y="1841"/>
                    </a:lnTo>
                    <a:lnTo>
                      <a:pt x="1609" y="1817"/>
                    </a:lnTo>
                    <a:lnTo>
                      <a:pt x="1601" y="1796"/>
                    </a:lnTo>
                    <a:lnTo>
                      <a:pt x="1590" y="1775"/>
                    </a:lnTo>
                    <a:lnTo>
                      <a:pt x="1578" y="1757"/>
                    </a:lnTo>
                    <a:lnTo>
                      <a:pt x="1563" y="1741"/>
                    </a:lnTo>
                    <a:lnTo>
                      <a:pt x="1545" y="1725"/>
                    </a:lnTo>
                    <a:lnTo>
                      <a:pt x="1526" y="1711"/>
                    </a:lnTo>
                    <a:lnTo>
                      <a:pt x="1522" y="1709"/>
                    </a:lnTo>
                    <a:lnTo>
                      <a:pt x="1504" y="1698"/>
                    </a:lnTo>
                    <a:lnTo>
                      <a:pt x="1480" y="1686"/>
                    </a:lnTo>
                    <a:lnTo>
                      <a:pt x="1454" y="1675"/>
                    </a:lnTo>
                    <a:lnTo>
                      <a:pt x="1426" y="1666"/>
                    </a:lnTo>
                    <a:lnTo>
                      <a:pt x="1395" y="1658"/>
                    </a:lnTo>
                    <a:lnTo>
                      <a:pt x="1362" y="1652"/>
                    </a:lnTo>
                    <a:lnTo>
                      <a:pt x="1326" y="1647"/>
                    </a:lnTo>
                    <a:lnTo>
                      <a:pt x="1326" y="2719"/>
                    </a:lnTo>
                    <a:lnTo>
                      <a:pt x="31" y="2571"/>
                    </a:lnTo>
                    <a:lnTo>
                      <a:pt x="0" y="2567"/>
                    </a:lnTo>
                    <a:lnTo>
                      <a:pt x="0" y="0"/>
                    </a:lnTo>
                    <a:lnTo>
                      <a:pt x="31" y="3"/>
                    </a:lnTo>
                    <a:lnTo>
                      <a:pt x="1326" y="151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3" name="AutoShape 9"/>
              <p:cNvSpPr>
                <a:spLocks noChangeArrowheads="1"/>
              </p:cNvSpPr>
              <p:nvPr/>
            </p:nvSpPr>
            <p:spPr bwMode="auto">
              <a:xfrm>
                <a:off x="4526" y="397"/>
                <a:ext cx="847" cy="642"/>
              </a:xfrm>
              <a:custGeom>
                <a:avLst/>
                <a:gdLst>
                  <a:gd name="T0" fmla="*/ 847 w 3166"/>
                  <a:gd name="T1" fmla="*/ 579 h 2845"/>
                  <a:gd name="T2" fmla="*/ 684 w 3166"/>
                  <a:gd name="T3" fmla="*/ 613 h 2845"/>
                  <a:gd name="T4" fmla="*/ 684 w 3166"/>
                  <a:gd name="T5" fmla="*/ 613 h 2845"/>
                  <a:gd name="T6" fmla="*/ 535 w 3166"/>
                  <a:gd name="T7" fmla="*/ 630 h 2845"/>
                  <a:gd name="T8" fmla="*/ 535 w 3166"/>
                  <a:gd name="T9" fmla="*/ 326 h 2845"/>
                  <a:gd name="T10" fmla="*/ 505 w 3166"/>
                  <a:gd name="T11" fmla="*/ 372 h 2845"/>
                  <a:gd name="T12" fmla="*/ 505 w 3166"/>
                  <a:gd name="T13" fmla="*/ 372 h 2845"/>
                  <a:gd name="T14" fmla="*/ 326 w 3166"/>
                  <a:gd name="T15" fmla="*/ 641 h 2845"/>
                  <a:gd name="T16" fmla="*/ 315 w 3166"/>
                  <a:gd name="T17" fmla="*/ 642 h 2845"/>
                  <a:gd name="T18" fmla="*/ 315 w 3166"/>
                  <a:gd name="T19" fmla="*/ 642 h 2845"/>
                  <a:gd name="T20" fmla="*/ 116 w 3166"/>
                  <a:gd name="T21" fmla="*/ 641 h 2845"/>
                  <a:gd name="T22" fmla="*/ 116 w 3166"/>
                  <a:gd name="T23" fmla="*/ 641 h 2845"/>
                  <a:gd name="T24" fmla="*/ 0 w 3166"/>
                  <a:gd name="T25" fmla="*/ 634 h 2845"/>
                  <a:gd name="T26" fmla="*/ 0 w 3166"/>
                  <a:gd name="T27" fmla="*/ 55 h 2845"/>
                  <a:gd name="T28" fmla="*/ 116 w 3166"/>
                  <a:gd name="T29" fmla="*/ 61 h 2845"/>
                  <a:gd name="T30" fmla="*/ 116 w 3166"/>
                  <a:gd name="T31" fmla="*/ 61 h 2845"/>
                  <a:gd name="T32" fmla="*/ 315 w 3166"/>
                  <a:gd name="T33" fmla="*/ 62 h 2845"/>
                  <a:gd name="T34" fmla="*/ 315 w 3166"/>
                  <a:gd name="T35" fmla="*/ 62 h 2845"/>
                  <a:gd name="T36" fmla="*/ 318 w 3166"/>
                  <a:gd name="T37" fmla="*/ 62 h 2845"/>
                  <a:gd name="T38" fmla="*/ 318 w 3166"/>
                  <a:gd name="T39" fmla="*/ 363 h 2845"/>
                  <a:gd name="T40" fmla="*/ 505 w 3166"/>
                  <a:gd name="T41" fmla="*/ 79 h 2845"/>
                  <a:gd name="T42" fmla="*/ 505 w 3166"/>
                  <a:gd name="T43" fmla="*/ 78 h 2845"/>
                  <a:gd name="T44" fmla="*/ 522 w 3166"/>
                  <a:gd name="T45" fmla="*/ 52 h 2845"/>
                  <a:gd name="T46" fmla="*/ 684 w 3166"/>
                  <a:gd name="T47" fmla="*/ 33 h 2845"/>
                  <a:gd name="T48" fmla="*/ 684 w 3166"/>
                  <a:gd name="T49" fmla="*/ 33 h 2845"/>
                  <a:gd name="T50" fmla="*/ 847 w 3166"/>
                  <a:gd name="T51" fmla="*/ 0 h 2845"/>
                  <a:gd name="T52" fmla="*/ 847 w 3166"/>
                  <a:gd name="T53" fmla="*/ 579 h 28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66"/>
                  <a:gd name="T82" fmla="*/ 0 h 2845"/>
                  <a:gd name="T83" fmla="*/ 3166 w 3166"/>
                  <a:gd name="T84" fmla="*/ 2845 h 28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66" h="2845">
                    <a:moveTo>
                      <a:pt x="3165" y="2568"/>
                    </a:moveTo>
                    <a:lnTo>
                      <a:pt x="2556" y="2716"/>
                    </a:lnTo>
                    <a:lnTo>
                      <a:pt x="1998" y="2791"/>
                    </a:lnTo>
                    <a:lnTo>
                      <a:pt x="1998" y="1445"/>
                    </a:lnTo>
                    <a:lnTo>
                      <a:pt x="1889" y="1647"/>
                    </a:lnTo>
                    <a:lnTo>
                      <a:pt x="1889" y="1648"/>
                    </a:lnTo>
                    <a:lnTo>
                      <a:pt x="1218" y="2842"/>
                    </a:lnTo>
                    <a:lnTo>
                      <a:pt x="1177" y="2844"/>
                    </a:lnTo>
                    <a:lnTo>
                      <a:pt x="433" y="2839"/>
                    </a:lnTo>
                    <a:lnTo>
                      <a:pt x="0" y="2810"/>
                    </a:lnTo>
                    <a:lnTo>
                      <a:pt x="0" y="242"/>
                    </a:lnTo>
                    <a:lnTo>
                      <a:pt x="433" y="271"/>
                    </a:lnTo>
                    <a:lnTo>
                      <a:pt x="1177" y="275"/>
                    </a:lnTo>
                    <a:lnTo>
                      <a:pt x="1188" y="275"/>
                    </a:lnTo>
                    <a:lnTo>
                      <a:pt x="1188" y="1610"/>
                    </a:lnTo>
                    <a:lnTo>
                      <a:pt x="1889" y="348"/>
                    </a:lnTo>
                    <a:lnTo>
                      <a:pt x="1889" y="347"/>
                    </a:lnTo>
                    <a:lnTo>
                      <a:pt x="1952" y="229"/>
                    </a:lnTo>
                    <a:lnTo>
                      <a:pt x="2556" y="147"/>
                    </a:lnTo>
                    <a:lnTo>
                      <a:pt x="3165" y="0"/>
                    </a:lnTo>
                    <a:lnTo>
                      <a:pt x="3165" y="2568"/>
                    </a:lnTo>
                  </a:path>
                </a:pathLst>
              </a:custGeom>
              <a:solidFill>
                <a:srgbClr val="000099"/>
              </a:solidFill>
              <a:ln w="126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69" name="AutoShape 10"/>
            <p:cNvSpPr>
              <a:spLocks noChangeArrowheads="1"/>
            </p:cNvSpPr>
            <p:nvPr/>
          </p:nvSpPr>
          <p:spPr bwMode="auto">
            <a:xfrm>
              <a:off x="385" y="260"/>
              <a:ext cx="808" cy="737"/>
            </a:xfrm>
            <a:custGeom>
              <a:avLst/>
              <a:gdLst>
                <a:gd name="T0" fmla="*/ 720 w 3021"/>
                <a:gd name="T1" fmla="*/ 328 h 3262"/>
                <a:gd name="T2" fmla="*/ 757 w 3021"/>
                <a:gd name="T3" fmla="*/ 348 h 3262"/>
                <a:gd name="T4" fmla="*/ 785 w 3021"/>
                <a:gd name="T5" fmla="*/ 378 h 3262"/>
                <a:gd name="T6" fmla="*/ 805 w 3021"/>
                <a:gd name="T7" fmla="*/ 452 h 3262"/>
                <a:gd name="T8" fmla="*/ 802 w 3021"/>
                <a:gd name="T9" fmla="*/ 561 h 3262"/>
                <a:gd name="T10" fmla="*/ 769 w 3021"/>
                <a:gd name="T11" fmla="*/ 633 h 3262"/>
                <a:gd name="T12" fmla="*/ 730 w 3021"/>
                <a:gd name="T13" fmla="*/ 664 h 3262"/>
                <a:gd name="T14" fmla="*/ 638 w 3021"/>
                <a:gd name="T15" fmla="*/ 702 h 3262"/>
                <a:gd name="T16" fmla="*/ 531 w 3021"/>
                <a:gd name="T17" fmla="*/ 720 h 3262"/>
                <a:gd name="T18" fmla="*/ 403 w 3021"/>
                <a:gd name="T19" fmla="*/ 732 h 3262"/>
                <a:gd name="T20" fmla="*/ 292 w 3021"/>
                <a:gd name="T21" fmla="*/ 736 h 3262"/>
                <a:gd name="T22" fmla="*/ 163 w 3021"/>
                <a:gd name="T23" fmla="*/ 730 h 3262"/>
                <a:gd name="T24" fmla="*/ 90 w 3021"/>
                <a:gd name="T25" fmla="*/ 718 h 3262"/>
                <a:gd name="T26" fmla="*/ 42 w 3021"/>
                <a:gd name="T27" fmla="*/ 696 h 3262"/>
                <a:gd name="T28" fmla="*/ 22 w 3021"/>
                <a:gd name="T29" fmla="*/ 674 h 3262"/>
                <a:gd name="T30" fmla="*/ 2 w 3021"/>
                <a:gd name="T31" fmla="*/ 594 h 3262"/>
                <a:gd name="T32" fmla="*/ 341 w 3021"/>
                <a:gd name="T33" fmla="*/ 431 h 3262"/>
                <a:gd name="T34" fmla="*/ 356 w 3021"/>
                <a:gd name="T35" fmla="*/ 585 h 3262"/>
                <a:gd name="T36" fmla="*/ 361 w 3021"/>
                <a:gd name="T37" fmla="*/ 601 h 3262"/>
                <a:gd name="T38" fmla="*/ 367 w 3021"/>
                <a:gd name="T39" fmla="*/ 605 h 3262"/>
                <a:gd name="T40" fmla="*/ 377 w 3021"/>
                <a:gd name="T41" fmla="*/ 608 h 3262"/>
                <a:gd name="T42" fmla="*/ 404 w 3021"/>
                <a:gd name="T43" fmla="*/ 608 h 3262"/>
                <a:gd name="T44" fmla="*/ 422 w 3021"/>
                <a:gd name="T45" fmla="*/ 605 h 3262"/>
                <a:gd name="T46" fmla="*/ 433 w 3021"/>
                <a:gd name="T47" fmla="*/ 599 h 3262"/>
                <a:gd name="T48" fmla="*/ 440 w 3021"/>
                <a:gd name="T49" fmla="*/ 591 h 3262"/>
                <a:gd name="T50" fmla="*/ 446 w 3021"/>
                <a:gd name="T51" fmla="*/ 548 h 3262"/>
                <a:gd name="T52" fmla="*/ 445 w 3021"/>
                <a:gd name="T53" fmla="*/ 448 h 3262"/>
                <a:gd name="T54" fmla="*/ 434 w 3021"/>
                <a:gd name="T55" fmla="*/ 423 h 3262"/>
                <a:gd name="T56" fmla="*/ 424 w 3021"/>
                <a:gd name="T57" fmla="*/ 414 h 3262"/>
                <a:gd name="T58" fmla="*/ 401 w 3021"/>
                <a:gd name="T59" fmla="*/ 404 h 3262"/>
                <a:gd name="T60" fmla="*/ 341 w 3021"/>
                <a:gd name="T61" fmla="*/ 400 h 3262"/>
                <a:gd name="T62" fmla="*/ 248 w 3021"/>
                <a:gd name="T63" fmla="*/ 291 h 3262"/>
                <a:gd name="T64" fmla="*/ 394 w 3021"/>
                <a:gd name="T65" fmla="*/ 276 h 3262"/>
                <a:gd name="T66" fmla="*/ 415 w 3021"/>
                <a:gd name="T67" fmla="*/ 270 h 3262"/>
                <a:gd name="T68" fmla="*/ 426 w 3021"/>
                <a:gd name="T69" fmla="*/ 265 h 3262"/>
                <a:gd name="T70" fmla="*/ 436 w 3021"/>
                <a:gd name="T71" fmla="*/ 256 h 3262"/>
                <a:gd name="T72" fmla="*/ 444 w 3021"/>
                <a:gd name="T73" fmla="*/ 237 h 3262"/>
                <a:gd name="T74" fmla="*/ 446 w 3021"/>
                <a:gd name="T75" fmla="*/ 164 h 3262"/>
                <a:gd name="T76" fmla="*/ 440 w 3021"/>
                <a:gd name="T77" fmla="*/ 137 h 3262"/>
                <a:gd name="T78" fmla="*/ 434 w 3021"/>
                <a:gd name="T79" fmla="*/ 130 h 3262"/>
                <a:gd name="T80" fmla="*/ 425 w 3021"/>
                <a:gd name="T81" fmla="*/ 126 h 3262"/>
                <a:gd name="T82" fmla="*/ 412 w 3021"/>
                <a:gd name="T83" fmla="*/ 124 h 3262"/>
                <a:gd name="T84" fmla="*/ 383 w 3021"/>
                <a:gd name="T85" fmla="*/ 126 h 3262"/>
                <a:gd name="T86" fmla="*/ 372 w 3021"/>
                <a:gd name="T87" fmla="*/ 129 h 3262"/>
                <a:gd name="T88" fmla="*/ 364 w 3021"/>
                <a:gd name="T89" fmla="*/ 135 h 3262"/>
                <a:gd name="T90" fmla="*/ 358 w 3021"/>
                <a:gd name="T91" fmla="*/ 146 h 3262"/>
                <a:gd name="T92" fmla="*/ 354 w 3021"/>
                <a:gd name="T93" fmla="*/ 246 h 3262"/>
                <a:gd name="T94" fmla="*/ 0 w 3021"/>
                <a:gd name="T95" fmla="*/ 300 h 3262"/>
                <a:gd name="T96" fmla="*/ 13 w 3021"/>
                <a:gd name="T97" fmla="*/ 162 h 3262"/>
                <a:gd name="T98" fmla="*/ 42 w 3021"/>
                <a:gd name="T99" fmla="*/ 114 h 3262"/>
                <a:gd name="T100" fmla="*/ 90 w 3021"/>
                <a:gd name="T101" fmla="*/ 75 h 3262"/>
                <a:gd name="T102" fmla="*/ 163 w 3021"/>
                <a:gd name="T103" fmla="*/ 39 h 3262"/>
                <a:gd name="T104" fmla="*/ 326 w 3021"/>
                <a:gd name="T105" fmla="*/ 5 h 3262"/>
                <a:gd name="T106" fmla="*/ 485 w 3021"/>
                <a:gd name="T107" fmla="*/ 0 h 3262"/>
                <a:gd name="T108" fmla="*/ 617 w 3021"/>
                <a:gd name="T109" fmla="*/ 15 h 3262"/>
                <a:gd name="T110" fmla="*/ 694 w 3021"/>
                <a:gd name="T111" fmla="*/ 40 h 3262"/>
                <a:gd name="T112" fmla="*/ 730 w 3021"/>
                <a:gd name="T113" fmla="*/ 62 h 3262"/>
                <a:gd name="T114" fmla="*/ 767 w 3021"/>
                <a:gd name="T115" fmla="*/ 99 h 3262"/>
                <a:gd name="T116" fmla="*/ 789 w 3021"/>
                <a:gd name="T117" fmla="*/ 147 h 3262"/>
                <a:gd name="T118" fmla="*/ 790 w 3021"/>
                <a:gd name="T119" fmla="*/ 230 h 3262"/>
                <a:gd name="T120" fmla="*/ 770 w 3021"/>
                <a:gd name="T121" fmla="*/ 269 h 3262"/>
                <a:gd name="T122" fmla="*/ 743 w 3021"/>
                <a:gd name="T123" fmla="*/ 288 h 3262"/>
                <a:gd name="T124" fmla="*/ 706 w 3021"/>
                <a:gd name="T125" fmla="*/ 303 h 3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1"/>
                <a:gd name="T190" fmla="*/ 0 h 3262"/>
                <a:gd name="T191" fmla="*/ 3021 w 3021"/>
                <a:gd name="T192" fmla="*/ 3262 h 3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1" h="3262">
                  <a:moveTo>
                    <a:pt x="2458" y="1389"/>
                  </a:moveTo>
                  <a:lnTo>
                    <a:pt x="2522" y="1400"/>
                  </a:lnTo>
                  <a:lnTo>
                    <a:pt x="2582" y="1414"/>
                  </a:lnTo>
                  <a:lnTo>
                    <a:pt x="2639" y="1430"/>
                  </a:lnTo>
                  <a:lnTo>
                    <a:pt x="2692" y="1451"/>
                  </a:lnTo>
                  <a:lnTo>
                    <a:pt x="2731" y="1470"/>
                  </a:lnTo>
                  <a:lnTo>
                    <a:pt x="2742" y="1476"/>
                  </a:lnTo>
                  <a:lnTo>
                    <a:pt x="2788" y="1506"/>
                  </a:lnTo>
                  <a:lnTo>
                    <a:pt x="2830" y="1539"/>
                  </a:lnTo>
                  <a:lnTo>
                    <a:pt x="2870" y="1576"/>
                  </a:lnTo>
                  <a:lnTo>
                    <a:pt x="2888" y="1597"/>
                  </a:lnTo>
                  <a:lnTo>
                    <a:pt x="2905" y="1619"/>
                  </a:lnTo>
                  <a:lnTo>
                    <a:pt x="2920" y="1645"/>
                  </a:lnTo>
                  <a:lnTo>
                    <a:pt x="2935" y="1674"/>
                  </a:lnTo>
                  <a:lnTo>
                    <a:pt x="2949" y="1705"/>
                  </a:lnTo>
                  <a:lnTo>
                    <a:pt x="2961" y="1739"/>
                  </a:lnTo>
                  <a:lnTo>
                    <a:pt x="2982" y="1815"/>
                  </a:lnTo>
                  <a:lnTo>
                    <a:pt x="2998" y="1902"/>
                  </a:lnTo>
                  <a:lnTo>
                    <a:pt x="3010" y="2000"/>
                  </a:lnTo>
                  <a:lnTo>
                    <a:pt x="3018" y="2109"/>
                  </a:lnTo>
                  <a:lnTo>
                    <a:pt x="3020" y="2228"/>
                  </a:lnTo>
                  <a:lnTo>
                    <a:pt x="3018" y="2318"/>
                  </a:lnTo>
                  <a:lnTo>
                    <a:pt x="3011" y="2403"/>
                  </a:lnTo>
                  <a:lnTo>
                    <a:pt x="2999" y="2482"/>
                  </a:lnTo>
                  <a:lnTo>
                    <a:pt x="2984" y="2556"/>
                  </a:lnTo>
                  <a:lnTo>
                    <a:pt x="2964" y="2625"/>
                  </a:lnTo>
                  <a:lnTo>
                    <a:pt x="2939" y="2689"/>
                  </a:lnTo>
                  <a:lnTo>
                    <a:pt x="2909" y="2747"/>
                  </a:lnTo>
                  <a:lnTo>
                    <a:pt x="2876" y="2800"/>
                  </a:lnTo>
                  <a:lnTo>
                    <a:pt x="2837" y="2849"/>
                  </a:lnTo>
                  <a:lnTo>
                    <a:pt x="2792" y="2894"/>
                  </a:lnTo>
                  <a:lnTo>
                    <a:pt x="2741" y="2935"/>
                  </a:lnTo>
                  <a:lnTo>
                    <a:pt x="2731" y="2940"/>
                  </a:lnTo>
                  <a:lnTo>
                    <a:pt x="2731" y="2941"/>
                  </a:lnTo>
                  <a:lnTo>
                    <a:pt x="2682" y="2975"/>
                  </a:lnTo>
                  <a:lnTo>
                    <a:pt x="2617" y="3013"/>
                  </a:lnTo>
                  <a:lnTo>
                    <a:pt x="2547" y="3048"/>
                  </a:lnTo>
                  <a:lnTo>
                    <a:pt x="2470" y="3079"/>
                  </a:lnTo>
                  <a:lnTo>
                    <a:pt x="2387" y="3107"/>
                  </a:lnTo>
                  <a:lnTo>
                    <a:pt x="2298" y="3132"/>
                  </a:lnTo>
                  <a:lnTo>
                    <a:pt x="2202" y="3153"/>
                  </a:lnTo>
                  <a:lnTo>
                    <a:pt x="2101" y="3171"/>
                  </a:lnTo>
                  <a:lnTo>
                    <a:pt x="1993" y="3185"/>
                  </a:lnTo>
                  <a:lnTo>
                    <a:pt x="1987" y="3185"/>
                  </a:lnTo>
                  <a:lnTo>
                    <a:pt x="1881" y="3203"/>
                  </a:lnTo>
                  <a:lnTo>
                    <a:pt x="1762" y="3218"/>
                  </a:lnTo>
                  <a:lnTo>
                    <a:pt x="1638" y="3230"/>
                  </a:lnTo>
                  <a:lnTo>
                    <a:pt x="1508" y="3239"/>
                  </a:lnTo>
                  <a:lnTo>
                    <a:pt x="1361" y="3244"/>
                  </a:lnTo>
                  <a:lnTo>
                    <a:pt x="1275" y="3245"/>
                  </a:lnTo>
                  <a:lnTo>
                    <a:pt x="1222" y="3251"/>
                  </a:lnTo>
                  <a:lnTo>
                    <a:pt x="1091" y="3258"/>
                  </a:lnTo>
                  <a:lnTo>
                    <a:pt x="969" y="3261"/>
                  </a:lnTo>
                  <a:lnTo>
                    <a:pt x="855" y="3258"/>
                  </a:lnTo>
                  <a:lnTo>
                    <a:pt x="748" y="3251"/>
                  </a:lnTo>
                  <a:lnTo>
                    <a:pt x="649" y="3238"/>
                  </a:lnTo>
                  <a:lnTo>
                    <a:pt x="608" y="3230"/>
                  </a:lnTo>
                  <a:lnTo>
                    <a:pt x="559" y="3226"/>
                  </a:lnTo>
                  <a:lnTo>
                    <a:pt x="478" y="3214"/>
                  </a:lnTo>
                  <a:lnTo>
                    <a:pt x="402" y="3198"/>
                  </a:lnTo>
                  <a:lnTo>
                    <a:pt x="336" y="3179"/>
                  </a:lnTo>
                  <a:lnTo>
                    <a:pt x="276" y="3155"/>
                  </a:lnTo>
                  <a:lnTo>
                    <a:pt x="223" y="3128"/>
                  </a:lnTo>
                  <a:lnTo>
                    <a:pt x="199" y="3114"/>
                  </a:lnTo>
                  <a:lnTo>
                    <a:pt x="177" y="3098"/>
                  </a:lnTo>
                  <a:lnTo>
                    <a:pt x="157" y="3082"/>
                  </a:lnTo>
                  <a:lnTo>
                    <a:pt x="139" y="3064"/>
                  </a:lnTo>
                  <a:lnTo>
                    <a:pt x="123" y="3045"/>
                  </a:lnTo>
                  <a:lnTo>
                    <a:pt x="109" y="3026"/>
                  </a:lnTo>
                  <a:lnTo>
                    <a:pt x="95" y="3005"/>
                  </a:lnTo>
                  <a:lnTo>
                    <a:pt x="83" y="2982"/>
                  </a:lnTo>
                  <a:lnTo>
                    <a:pt x="61" y="2929"/>
                  </a:lnTo>
                  <a:lnTo>
                    <a:pt x="42" y="2867"/>
                  </a:lnTo>
                  <a:lnTo>
                    <a:pt x="27" y="2796"/>
                  </a:lnTo>
                  <a:lnTo>
                    <a:pt x="15" y="2717"/>
                  </a:lnTo>
                  <a:lnTo>
                    <a:pt x="6" y="2628"/>
                  </a:lnTo>
                  <a:lnTo>
                    <a:pt x="0" y="2424"/>
                  </a:lnTo>
                  <a:lnTo>
                    <a:pt x="0" y="2146"/>
                  </a:lnTo>
                  <a:lnTo>
                    <a:pt x="608" y="1998"/>
                  </a:lnTo>
                  <a:lnTo>
                    <a:pt x="1275" y="1909"/>
                  </a:lnTo>
                  <a:lnTo>
                    <a:pt x="1325" y="1906"/>
                  </a:lnTo>
                  <a:lnTo>
                    <a:pt x="1325" y="2437"/>
                  </a:lnTo>
                  <a:lnTo>
                    <a:pt x="1326" y="2522"/>
                  </a:lnTo>
                  <a:lnTo>
                    <a:pt x="1331" y="2588"/>
                  </a:lnTo>
                  <a:lnTo>
                    <a:pt x="1335" y="2614"/>
                  </a:lnTo>
                  <a:lnTo>
                    <a:pt x="1340" y="2635"/>
                  </a:lnTo>
                  <a:lnTo>
                    <a:pt x="1343" y="2644"/>
                  </a:lnTo>
                  <a:lnTo>
                    <a:pt x="1346" y="2651"/>
                  </a:lnTo>
                  <a:lnTo>
                    <a:pt x="1350" y="2658"/>
                  </a:lnTo>
                  <a:lnTo>
                    <a:pt x="1353" y="2663"/>
                  </a:lnTo>
                  <a:lnTo>
                    <a:pt x="1357" y="2667"/>
                  </a:lnTo>
                  <a:lnTo>
                    <a:pt x="1361" y="2671"/>
                  </a:lnTo>
                  <a:lnTo>
                    <a:pt x="1366" y="2675"/>
                  </a:lnTo>
                  <a:lnTo>
                    <a:pt x="1371" y="2678"/>
                  </a:lnTo>
                  <a:lnTo>
                    <a:pt x="1377" y="2682"/>
                  </a:lnTo>
                  <a:lnTo>
                    <a:pt x="1384" y="2684"/>
                  </a:lnTo>
                  <a:lnTo>
                    <a:pt x="1391" y="2687"/>
                  </a:lnTo>
                  <a:lnTo>
                    <a:pt x="1399" y="2689"/>
                  </a:lnTo>
                  <a:lnTo>
                    <a:pt x="1408" y="2691"/>
                  </a:lnTo>
                  <a:lnTo>
                    <a:pt x="1416" y="2692"/>
                  </a:lnTo>
                  <a:lnTo>
                    <a:pt x="1436" y="2694"/>
                  </a:lnTo>
                  <a:lnTo>
                    <a:pt x="1458" y="2695"/>
                  </a:lnTo>
                  <a:lnTo>
                    <a:pt x="1483" y="2694"/>
                  </a:lnTo>
                  <a:lnTo>
                    <a:pt x="1510" y="2692"/>
                  </a:lnTo>
                  <a:lnTo>
                    <a:pt x="1535" y="2688"/>
                  </a:lnTo>
                  <a:lnTo>
                    <a:pt x="1547" y="2685"/>
                  </a:lnTo>
                  <a:lnTo>
                    <a:pt x="1558" y="2682"/>
                  </a:lnTo>
                  <a:lnTo>
                    <a:pt x="1569" y="2680"/>
                  </a:lnTo>
                  <a:lnTo>
                    <a:pt x="1578" y="2676"/>
                  </a:lnTo>
                  <a:lnTo>
                    <a:pt x="1588" y="2672"/>
                  </a:lnTo>
                  <a:lnTo>
                    <a:pt x="1596" y="2668"/>
                  </a:lnTo>
                  <a:lnTo>
                    <a:pt x="1605" y="2663"/>
                  </a:lnTo>
                  <a:lnTo>
                    <a:pt x="1612" y="2657"/>
                  </a:lnTo>
                  <a:lnTo>
                    <a:pt x="1618" y="2651"/>
                  </a:lnTo>
                  <a:lnTo>
                    <a:pt x="1624" y="2646"/>
                  </a:lnTo>
                  <a:lnTo>
                    <a:pt x="1630" y="2640"/>
                  </a:lnTo>
                  <a:lnTo>
                    <a:pt x="1635" y="2633"/>
                  </a:lnTo>
                  <a:lnTo>
                    <a:pt x="1640" y="2625"/>
                  </a:lnTo>
                  <a:lnTo>
                    <a:pt x="1644" y="2615"/>
                  </a:lnTo>
                  <a:lnTo>
                    <a:pt x="1648" y="2604"/>
                  </a:lnTo>
                  <a:lnTo>
                    <a:pt x="1651" y="2591"/>
                  </a:lnTo>
                  <a:lnTo>
                    <a:pt x="1658" y="2560"/>
                  </a:lnTo>
                  <a:lnTo>
                    <a:pt x="1662" y="2522"/>
                  </a:lnTo>
                  <a:lnTo>
                    <a:pt x="1669" y="2426"/>
                  </a:lnTo>
                  <a:lnTo>
                    <a:pt x="1671" y="2302"/>
                  </a:lnTo>
                  <a:lnTo>
                    <a:pt x="1671" y="2091"/>
                  </a:lnTo>
                  <a:lnTo>
                    <a:pt x="1670" y="2052"/>
                  </a:lnTo>
                  <a:lnTo>
                    <a:pt x="1667" y="2017"/>
                  </a:lnTo>
                  <a:lnTo>
                    <a:pt x="1663" y="1983"/>
                  </a:lnTo>
                  <a:lnTo>
                    <a:pt x="1658" y="1953"/>
                  </a:lnTo>
                  <a:lnTo>
                    <a:pt x="1650" y="1925"/>
                  </a:lnTo>
                  <a:lnTo>
                    <a:pt x="1640" y="1901"/>
                  </a:lnTo>
                  <a:lnTo>
                    <a:pt x="1628" y="1880"/>
                  </a:lnTo>
                  <a:lnTo>
                    <a:pt x="1622" y="1871"/>
                  </a:lnTo>
                  <a:lnTo>
                    <a:pt x="1616" y="1862"/>
                  </a:lnTo>
                  <a:lnTo>
                    <a:pt x="1609" y="1854"/>
                  </a:lnTo>
                  <a:lnTo>
                    <a:pt x="1601" y="1846"/>
                  </a:lnTo>
                  <a:lnTo>
                    <a:pt x="1592" y="1839"/>
                  </a:lnTo>
                  <a:lnTo>
                    <a:pt x="1584" y="1831"/>
                  </a:lnTo>
                  <a:lnTo>
                    <a:pt x="1575" y="1825"/>
                  </a:lnTo>
                  <a:lnTo>
                    <a:pt x="1565" y="1819"/>
                  </a:lnTo>
                  <a:lnTo>
                    <a:pt x="1545" y="1808"/>
                  </a:lnTo>
                  <a:lnTo>
                    <a:pt x="1523" y="1798"/>
                  </a:lnTo>
                  <a:lnTo>
                    <a:pt x="1498" y="1790"/>
                  </a:lnTo>
                  <a:lnTo>
                    <a:pt x="1472" y="1784"/>
                  </a:lnTo>
                  <a:lnTo>
                    <a:pt x="1445" y="1778"/>
                  </a:lnTo>
                  <a:lnTo>
                    <a:pt x="1411" y="1775"/>
                  </a:lnTo>
                  <a:lnTo>
                    <a:pt x="1369" y="1772"/>
                  </a:lnTo>
                  <a:lnTo>
                    <a:pt x="1275" y="1770"/>
                  </a:lnTo>
                  <a:lnTo>
                    <a:pt x="1257" y="1772"/>
                  </a:lnTo>
                  <a:lnTo>
                    <a:pt x="1110" y="1785"/>
                  </a:lnTo>
                  <a:lnTo>
                    <a:pt x="926" y="1807"/>
                  </a:lnTo>
                  <a:lnTo>
                    <a:pt x="926" y="1290"/>
                  </a:lnTo>
                  <a:lnTo>
                    <a:pt x="1275" y="1240"/>
                  </a:lnTo>
                  <a:lnTo>
                    <a:pt x="1313" y="1238"/>
                  </a:lnTo>
                  <a:lnTo>
                    <a:pt x="1433" y="1225"/>
                  </a:lnTo>
                  <a:lnTo>
                    <a:pt x="1474" y="1220"/>
                  </a:lnTo>
                  <a:lnTo>
                    <a:pt x="1490" y="1217"/>
                  </a:lnTo>
                  <a:lnTo>
                    <a:pt x="1502" y="1214"/>
                  </a:lnTo>
                  <a:lnTo>
                    <a:pt x="1524" y="1208"/>
                  </a:lnTo>
                  <a:lnTo>
                    <a:pt x="1543" y="1201"/>
                  </a:lnTo>
                  <a:lnTo>
                    <a:pt x="1553" y="1196"/>
                  </a:lnTo>
                  <a:lnTo>
                    <a:pt x="1562" y="1192"/>
                  </a:lnTo>
                  <a:lnTo>
                    <a:pt x="1571" y="1187"/>
                  </a:lnTo>
                  <a:lnTo>
                    <a:pt x="1578" y="1182"/>
                  </a:lnTo>
                  <a:lnTo>
                    <a:pt x="1586" y="1177"/>
                  </a:lnTo>
                  <a:lnTo>
                    <a:pt x="1594" y="1171"/>
                  </a:lnTo>
                  <a:lnTo>
                    <a:pt x="1601" y="1165"/>
                  </a:lnTo>
                  <a:lnTo>
                    <a:pt x="1608" y="1159"/>
                  </a:lnTo>
                  <a:lnTo>
                    <a:pt x="1614" y="1152"/>
                  </a:lnTo>
                  <a:lnTo>
                    <a:pt x="1619" y="1146"/>
                  </a:lnTo>
                  <a:lnTo>
                    <a:pt x="1630" y="1131"/>
                  </a:lnTo>
                  <a:lnTo>
                    <a:pt x="1635" y="1123"/>
                  </a:lnTo>
                  <a:lnTo>
                    <a:pt x="1639" y="1115"/>
                  </a:lnTo>
                  <a:lnTo>
                    <a:pt x="1648" y="1095"/>
                  </a:lnTo>
                  <a:lnTo>
                    <a:pt x="1655" y="1074"/>
                  </a:lnTo>
                  <a:lnTo>
                    <a:pt x="1659" y="1051"/>
                  </a:lnTo>
                  <a:lnTo>
                    <a:pt x="1663" y="1025"/>
                  </a:lnTo>
                  <a:lnTo>
                    <a:pt x="1667" y="996"/>
                  </a:lnTo>
                  <a:lnTo>
                    <a:pt x="1669" y="932"/>
                  </a:lnTo>
                  <a:lnTo>
                    <a:pt x="1669" y="762"/>
                  </a:lnTo>
                  <a:lnTo>
                    <a:pt x="1668" y="728"/>
                  </a:lnTo>
                  <a:lnTo>
                    <a:pt x="1666" y="696"/>
                  </a:lnTo>
                  <a:lnTo>
                    <a:pt x="1663" y="669"/>
                  </a:lnTo>
                  <a:lnTo>
                    <a:pt x="1659" y="644"/>
                  </a:lnTo>
                  <a:lnTo>
                    <a:pt x="1654" y="623"/>
                  </a:lnTo>
                  <a:lnTo>
                    <a:pt x="1646" y="605"/>
                  </a:lnTo>
                  <a:lnTo>
                    <a:pt x="1642" y="598"/>
                  </a:lnTo>
                  <a:lnTo>
                    <a:pt x="1638" y="591"/>
                  </a:lnTo>
                  <a:lnTo>
                    <a:pt x="1633" y="585"/>
                  </a:lnTo>
                  <a:lnTo>
                    <a:pt x="1628" y="580"/>
                  </a:lnTo>
                  <a:lnTo>
                    <a:pt x="1623" y="576"/>
                  </a:lnTo>
                  <a:lnTo>
                    <a:pt x="1618" y="571"/>
                  </a:lnTo>
                  <a:lnTo>
                    <a:pt x="1611" y="567"/>
                  </a:lnTo>
                  <a:lnTo>
                    <a:pt x="1605" y="564"/>
                  </a:lnTo>
                  <a:lnTo>
                    <a:pt x="1598" y="561"/>
                  </a:lnTo>
                  <a:lnTo>
                    <a:pt x="1590" y="558"/>
                  </a:lnTo>
                  <a:lnTo>
                    <a:pt x="1583" y="556"/>
                  </a:lnTo>
                  <a:lnTo>
                    <a:pt x="1575" y="553"/>
                  </a:lnTo>
                  <a:lnTo>
                    <a:pt x="1567" y="552"/>
                  </a:lnTo>
                  <a:lnTo>
                    <a:pt x="1558" y="551"/>
                  </a:lnTo>
                  <a:lnTo>
                    <a:pt x="1539" y="549"/>
                  </a:lnTo>
                  <a:lnTo>
                    <a:pt x="1519" y="548"/>
                  </a:lnTo>
                  <a:lnTo>
                    <a:pt x="1497" y="549"/>
                  </a:lnTo>
                  <a:lnTo>
                    <a:pt x="1473" y="551"/>
                  </a:lnTo>
                  <a:lnTo>
                    <a:pt x="1450" y="553"/>
                  </a:lnTo>
                  <a:lnTo>
                    <a:pt x="1431" y="557"/>
                  </a:lnTo>
                  <a:lnTo>
                    <a:pt x="1421" y="560"/>
                  </a:lnTo>
                  <a:lnTo>
                    <a:pt x="1412" y="563"/>
                  </a:lnTo>
                  <a:lnTo>
                    <a:pt x="1405" y="566"/>
                  </a:lnTo>
                  <a:lnTo>
                    <a:pt x="1397" y="569"/>
                  </a:lnTo>
                  <a:lnTo>
                    <a:pt x="1389" y="573"/>
                  </a:lnTo>
                  <a:lnTo>
                    <a:pt x="1382" y="577"/>
                  </a:lnTo>
                  <a:lnTo>
                    <a:pt x="1376" y="581"/>
                  </a:lnTo>
                  <a:lnTo>
                    <a:pt x="1370" y="585"/>
                  </a:lnTo>
                  <a:lnTo>
                    <a:pt x="1366" y="590"/>
                  </a:lnTo>
                  <a:lnTo>
                    <a:pt x="1361" y="596"/>
                  </a:lnTo>
                  <a:lnTo>
                    <a:pt x="1357" y="601"/>
                  </a:lnTo>
                  <a:lnTo>
                    <a:pt x="1353" y="608"/>
                  </a:lnTo>
                  <a:lnTo>
                    <a:pt x="1349" y="616"/>
                  </a:lnTo>
                  <a:lnTo>
                    <a:pt x="1345" y="624"/>
                  </a:lnTo>
                  <a:lnTo>
                    <a:pt x="1339" y="644"/>
                  </a:lnTo>
                  <a:lnTo>
                    <a:pt x="1334" y="668"/>
                  </a:lnTo>
                  <a:lnTo>
                    <a:pt x="1329" y="696"/>
                  </a:lnTo>
                  <a:lnTo>
                    <a:pt x="1326" y="727"/>
                  </a:lnTo>
                  <a:lnTo>
                    <a:pt x="1325" y="802"/>
                  </a:lnTo>
                  <a:lnTo>
                    <a:pt x="1325" y="1090"/>
                  </a:lnTo>
                  <a:lnTo>
                    <a:pt x="1275" y="1093"/>
                  </a:lnTo>
                  <a:lnTo>
                    <a:pt x="608" y="1182"/>
                  </a:lnTo>
                  <a:lnTo>
                    <a:pt x="0" y="1330"/>
                  </a:lnTo>
                  <a:lnTo>
                    <a:pt x="0" y="1032"/>
                  </a:lnTo>
                  <a:lnTo>
                    <a:pt x="5" y="921"/>
                  </a:lnTo>
                  <a:lnTo>
                    <a:pt x="20" y="816"/>
                  </a:lnTo>
                  <a:lnTo>
                    <a:pt x="33" y="767"/>
                  </a:lnTo>
                  <a:lnTo>
                    <a:pt x="47" y="719"/>
                  </a:lnTo>
                  <a:lnTo>
                    <a:pt x="64" y="673"/>
                  </a:lnTo>
                  <a:lnTo>
                    <a:pt x="83" y="628"/>
                  </a:lnTo>
                  <a:lnTo>
                    <a:pt x="106" y="585"/>
                  </a:lnTo>
                  <a:lnTo>
                    <a:pt x="131" y="544"/>
                  </a:lnTo>
                  <a:lnTo>
                    <a:pt x="158" y="504"/>
                  </a:lnTo>
                  <a:lnTo>
                    <a:pt x="189" y="467"/>
                  </a:lnTo>
                  <a:lnTo>
                    <a:pt x="221" y="430"/>
                  </a:lnTo>
                  <a:lnTo>
                    <a:pt x="256" y="395"/>
                  </a:lnTo>
                  <a:lnTo>
                    <a:pt x="294" y="363"/>
                  </a:lnTo>
                  <a:lnTo>
                    <a:pt x="335" y="331"/>
                  </a:lnTo>
                  <a:lnTo>
                    <a:pt x="379" y="301"/>
                  </a:lnTo>
                  <a:lnTo>
                    <a:pt x="424" y="271"/>
                  </a:lnTo>
                  <a:lnTo>
                    <a:pt x="526" y="21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40" y="162"/>
                  </a:lnTo>
                  <a:lnTo>
                    <a:pt x="767" y="123"/>
                  </a:lnTo>
                  <a:lnTo>
                    <a:pt x="905" y="86"/>
                  </a:lnTo>
                  <a:lnTo>
                    <a:pt x="1056" y="54"/>
                  </a:lnTo>
                  <a:lnTo>
                    <a:pt x="1218" y="24"/>
                  </a:lnTo>
                  <a:lnTo>
                    <a:pt x="1275" y="16"/>
                  </a:lnTo>
                  <a:lnTo>
                    <a:pt x="1275" y="15"/>
                  </a:lnTo>
                  <a:lnTo>
                    <a:pt x="1393" y="8"/>
                  </a:lnTo>
                  <a:lnTo>
                    <a:pt x="1612" y="0"/>
                  </a:lnTo>
                  <a:lnTo>
                    <a:pt x="1813" y="0"/>
                  </a:lnTo>
                  <a:lnTo>
                    <a:pt x="1987" y="7"/>
                  </a:lnTo>
                  <a:lnTo>
                    <a:pt x="1995" y="8"/>
                  </a:lnTo>
                  <a:lnTo>
                    <a:pt x="2160" y="33"/>
                  </a:lnTo>
                  <a:lnTo>
                    <a:pt x="2306" y="65"/>
                  </a:lnTo>
                  <a:lnTo>
                    <a:pt x="2373" y="84"/>
                  </a:lnTo>
                  <a:lnTo>
                    <a:pt x="2436" y="104"/>
                  </a:lnTo>
                  <a:lnTo>
                    <a:pt x="2492" y="126"/>
                  </a:lnTo>
                  <a:lnTo>
                    <a:pt x="2546" y="150"/>
                  </a:lnTo>
                  <a:lnTo>
                    <a:pt x="2594" y="175"/>
                  </a:lnTo>
                  <a:lnTo>
                    <a:pt x="2638" y="203"/>
                  </a:lnTo>
                  <a:lnTo>
                    <a:pt x="2678" y="231"/>
                  </a:lnTo>
                  <a:lnTo>
                    <a:pt x="2716" y="262"/>
                  </a:lnTo>
                  <a:lnTo>
                    <a:pt x="2731" y="274"/>
                  </a:lnTo>
                  <a:lnTo>
                    <a:pt x="2751" y="294"/>
                  </a:lnTo>
                  <a:lnTo>
                    <a:pt x="2784" y="329"/>
                  </a:lnTo>
                  <a:lnTo>
                    <a:pt x="2814" y="365"/>
                  </a:lnTo>
                  <a:lnTo>
                    <a:pt x="2841" y="402"/>
                  </a:lnTo>
                  <a:lnTo>
                    <a:pt x="2866" y="440"/>
                  </a:lnTo>
                  <a:lnTo>
                    <a:pt x="2888" y="480"/>
                  </a:lnTo>
                  <a:lnTo>
                    <a:pt x="2908" y="520"/>
                  </a:lnTo>
                  <a:lnTo>
                    <a:pt x="2925" y="562"/>
                  </a:lnTo>
                  <a:lnTo>
                    <a:pt x="2939" y="605"/>
                  </a:lnTo>
                  <a:lnTo>
                    <a:pt x="2951" y="649"/>
                  </a:lnTo>
                  <a:lnTo>
                    <a:pt x="2967" y="741"/>
                  </a:lnTo>
                  <a:lnTo>
                    <a:pt x="2972" y="837"/>
                  </a:lnTo>
                  <a:lnTo>
                    <a:pt x="2970" y="902"/>
                  </a:lnTo>
                  <a:lnTo>
                    <a:pt x="2964" y="962"/>
                  </a:lnTo>
                  <a:lnTo>
                    <a:pt x="2954" y="1017"/>
                  </a:lnTo>
                  <a:lnTo>
                    <a:pt x="2942" y="1068"/>
                  </a:lnTo>
                  <a:lnTo>
                    <a:pt x="2924" y="1113"/>
                  </a:lnTo>
                  <a:lnTo>
                    <a:pt x="2903" y="1154"/>
                  </a:lnTo>
                  <a:lnTo>
                    <a:pt x="2891" y="1172"/>
                  </a:lnTo>
                  <a:lnTo>
                    <a:pt x="2878" y="1189"/>
                  </a:lnTo>
                  <a:lnTo>
                    <a:pt x="2864" y="1206"/>
                  </a:lnTo>
                  <a:lnTo>
                    <a:pt x="2849" y="1220"/>
                  </a:lnTo>
                  <a:lnTo>
                    <a:pt x="2833" y="1234"/>
                  </a:lnTo>
                  <a:lnTo>
                    <a:pt x="2816" y="1248"/>
                  </a:lnTo>
                  <a:lnTo>
                    <a:pt x="2779" y="1273"/>
                  </a:lnTo>
                  <a:lnTo>
                    <a:pt x="2737" y="1296"/>
                  </a:lnTo>
                  <a:lnTo>
                    <a:pt x="2731" y="1297"/>
                  </a:lnTo>
                  <a:lnTo>
                    <a:pt x="2690" y="1318"/>
                  </a:lnTo>
                  <a:lnTo>
                    <a:pt x="2639" y="1339"/>
                  </a:lnTo>
                  <a:lnTo>
                    <a:pt x="2583" y="1358"/>
                  </a:lnTo>
                  <a:lnTo>
                    <a:pt x="2523" y="1374"/>
                  </a:lnTo>
                  <a:lnTo>
                    <a:pt x="2458" y="1389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0" name="AutoShape 11"/>
            <p:cNvSpPr>
              <a:spLocks noChangeArrowheads="1"/>
            </p:cNvSpPr>
            <p:nvPr/>
          </p:nvSpPr>
          <p:spPr bwMode="auto">
            <a:xfrm>
              <a:off x="1105" y="402"/>
              <a:ext cx="777" cy="628"/>
            </a:xfrm>
            <a:custGeom>
              <a:avLst/>
              <a:gdLst>
                <a:gd name="T0" fmla="*/ 0 w 2902"/>
                <a:gd name="T1" fmla="*/ 180 h 2784"/>
                <a:gd name="T2" fmla="*/ 11 w 2902"/>
                <a:gd name="T3" fmla="*/ 110 h 2784"/>
                <a:gd name="T4" fmla="*/ 31 w 2902"/>
                <a:gd name="T5" fmla="*/ 76 h 2784"/>
                <a:gd name="T6" fmla="*/ 63 w 2902"/>
                <a:gd name="T7" fmla="*/ 51 h 2784"/>
                <a:gd name="T8" fmla="*/ 154 w 2902"/>
                <a:gd name="T9" fmla="*/ 17 h 2784"/>
                <a:gd name="T10" fmla="*/ 289 w 2902"/>
                <a:gd name="T11" fmla="*/ 0 h 2784"/>
                <a:gd name="T12" fmla="*/ 420 w 2902"/>
                <a:gd name="T13" fmla="*/ 4 h 2784"/>
                <a:gd name="T14" fmla="*/ 572 w 2902"/>
                <a:gd name="T15" fmla="*/ 31 h 2784"/>
                <a:gd name="T16" fmla="*/ 691 w 2902"/>
                <a:gd name="T17" fmla="*/ 79 h 2784"/>
                <a:gd name="T18" fmla="*/ 740 w 2902"/>
                <a:gd name="T19" fmla="*/ 118 h 2784"/>
                <a:gd name="T20" fmla="*/ 759 w 2902"/>
                <a:gd name="T21" fmla="*/ 148 h 2784"/>
                <a:gd name="T22" fmla="*/ 776 w 2902"/>
                <a:gd name="T23" fmla="*/ 272 h 2784"/>
                <a:gd name="T24" fmla="*/ 426 w 2902"/>
                <a:gd name="T25" fmla="*/ 548 h 2784"/>
                <a:gd name="T26" fmla="*/ 420 w 2902"/>
                <a:gd name="T27" fmla="*/ 558 h 2784"/>
                <a:gd name="T28" fmla="*/ 405 w 2902"/>
                <a:gd name="T29" fmla="*/ 571 h 2784"/>
                <a:gd name="T30" fmla="*/ 368 w 2902"/>
                <a:gd name="T31" fmla="*/ 585 h 2784"/>
                <a:gd name="T32" fmla="*/ 297 w 2902"/>
                <a:gd name="T33" fmla="*/ 595 h 2784"/>
                <a:gd name="T34" fmla="*/ 202 w 2902"/>
                <a:gd name="T35" fmla="*/ 590 h 2784"/>
                <a:gd name="T36" fmla="*/ 97 w 2902"/>
                <a:gd name="T37" fmla="*/ 565 h 2784"/>
                <a:gd name="T38" fmla="*/ 44 w 2902"/>
                <a:gd name="T39" fmla="*/ 538 h 2784"/>
                <a:gd name="T40" fmla="*/ 15 w 2902"/>
                <a:gd name="T41" fmla="*/ 504 h 2784"/>
                <a:gd name="T42" fmla="*/ 5 w 2902"/>
                <a:gd name="T43" fmla="*/ 478 h 2784"/>
                <a:gd name="T44" fmla="*/ 3 w 2902"/>
                <a:gd name="T45" fmla="*/ 360 h 2784"/>
                <a:gd name="T46" fmla="*/ 13 w 2902"/>
                <a:gd name="T47" fmla="*/ 329 h 2784"/>
                <a:gd name="T48" fmla="*/ 32 w 2902"/>
                <a:gd name="T49" fmla="*/ 307 h 2784"/>
                <a:gd name="T50" fmla="*/ 70 w 2902"/>
                <a:gd name="T51" fmla="*/ 290 h 2784"/>
                <a:gd name="T52" fmla="*/ 231 w 2902"/>
                <a:gd name="T53" fmla="*/ 258 h 2784"/>
                <a:gd name="T54" fmla="*/ 400 w 2902"/>
                <a:gd name="T55" fmla="*/ 228 h 2784"/>
                <a:gd name="T56" fmla="*/ 410 w 2902"/>
                <a:gd name="T57" fmla="*/ 223 h 2784"/>
                <a:gd name="T58" fmla="*/ 416 w 2902"/>
                <a:gd name="T59" fmla="*/ 210 h 2784"/>
                <a:gd name="T60" fmla="*/ 417 w 2902"/>
                <a:gd name="T61" fmla="*/ 156 h 2784"/>
                <a:gd name="T62" fmla="*/ 410 w 2902"/>
                <a:gd name="T63" fmla="*/ 134 h 2784"/>
                <a:gd name="T64" fmla="*/ 404 w 2902"/>
                <a:gd name="T65" fmla="*/ 127 h 2784"/>
                <a:gd name="T66" fmla="*/ 395 w 2902"/>
                <a:gd name="T67" fmla="*/ 122 h 2784"/>
                <a:gd name="T68" fmla="*/ 384 w 2902"/>
                <a:gd name="T69" fmla="*/ 119 h 2784"/>
                <a:gd name="T70" fmla="*/ 365 w 2902"/>
                <a:gd name="T71" fmla="*/ 118 h 2784"/>
                <a:gd name="T72" fmla="*/ 354 w 2902"/>
                <a:gd name="T73" fmla="*/ 119 h 2784"/>
                <a:gd name="T74" fmla="*/ 347 w 2902"/>
                <a:gd name="T75" fmla="*/ 122 h 2784"/>
                <a:gd name="T76" fmla="*/ 343 w 2902"/>
                <a:gd name="T77" fmla="*/ 130 h 2784"/>
                <a:gd name="T78" fmla="*/ 340 w 2902"/>
                <a:gd name="T79" fmla="*/ 245 h 2784"/>
                <a:gd name="T80" fmla="*/ 374 w 2902"/>
                <a:gd name="T81" fmla="*/ 349 h 2784"/>
                <a:gd name="T82" fmla="*/ 353 w 2902"/>
                <a:gd name="T83" fmla="*/ 366 h 2784"/>
                <a:gd name="T84" fmla="*/ 342 w 2902"/>
                <a:gd name="T85" fmla="*/ 390 h 2784"/>
                <a:gd name="T86" fmla="*/ 341 w 2902"/>
                <a:gd name="T87" fmla="*/ 449 h 2784"/>
                <a:gd name="T88" fmla="*/ 346 w 2902"/>
                <a:gd name="T89" fmla="*/ 471 h 2784"/>
                <a:gd name="T90" fmla="*/ 352 w 2902"/>
                <a:gd name="T91" fmla="*/ 477 h 2784"/>
                <a:gd name="T92" fmla="*/ 360 w 2902"/>
                <a:gd name="T93" fmla="*/ 482 h 2784"/>
                <a:gd name="T94" fmla="*/ 375 w 2902"/>
                <a:gd name="T95" fmla="*/ 485 h 2784"/>
                <a:gd name="T96" fmla="*/ 398 w 2902"/>
                <a:gd name="T97" fmla="*/ 485 h 2784"/>
                <a:gd name="T98" fmla="*/ 407 w 2902"/>
                <a:gd name="T99" fmla="*/ 483 h 2784"/>
                <a:gd name="T100" fmla="*/ 412 w 2902"/>
                <a:gd name="T101" fmla="*/ 479 h 2784"/>
                <a:gd name="T102" fmla="*/ 416 w 2902"/>
                <a:gd name="T103" fmla="*/ 465 h 2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2"/>
                <a:gd name="T157" fmla="*/ 0 h 2784"/>
                <a:gd name="T158" fmla="*/ 2902 w 2902"/>
                <a:gd name="T159" fmla="*/ 2784 h 27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2" h="2784">
                  <a:moveTo>
                    <a:pt x="1269" y="1085"/>
                  </a:moveTo>
                  <a:lnTo>
                    <a:pt x="41" y="1003"/>
                  </a:lnTo>
                  <a:lnTo>
                    <a:pt x="0" y="1003"/>
                  </a:lnTo>
                  <a:lnTo>
                    <a:pt x="0" y="797"/>
                  </a:lnTo>
                  <a:lnTo>
                    <a:pt x="2" y="725"/>
                  </a:lnTo>
                  <a:lnTo>
                    <a:pt x="7" y="656"/>
                  </a:lnTo>
                  <a:lnTo>
                    <a:pt x="16" y="592"/>
                  </a:lnTo>
                  <a:lnTo>
                    <a:pt x="29" y="531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6" y="475"/>
                  </a:lnTo>
                  <a:lnTo>
                    <a:pt x="65" y="425"/>
                  </a:lnTo>
                  <a:lnTo>
                    <a:pt x="89" y="379"/>
                  </a:lnTo>
                  <a:lnTo>
                    <a:pt x="116" y="337"/>
                  </a:lnTo>
                  <a:lnTo>
                    <a:pt x="132" y="317"/>
                  </a:lnTo>
                  <a:lnTo>
                    <a:pt x="148" y="298"/>
                  </a:lnTo>
                  <a:lnTo>
                    <a:pt x="168" y="280"/>
                  </a:lnTo>
                  <a:lnTo>
                    <a:pt x="188" y="261"/>
                  </a:lnTo>
                  <a:lnTo>
                    <a:pt x="234" y="226"/>
                  </a:lnTo>
                  <a:lnTo>
                    <a:pt x="288" y="192"/>
                  </a:lnTo>
                  <a:lnTo>
                    <a:pt x="349" y="160"/>
                  </a:lnTo>
                  <a:lnTo>
                    <a:pt x="417" y="130"/>
                  </a:lnTo>
                  <a:lnTo>
                    <a:pt x="492" y="102"/>
                  </a:lnTo>
                  <a:lnTo>
                    <a:pt x="574" y="76"/>
                  </a:lnTo>
                  <a:lnTo>
                    <a:pt x="663" y="52"/>
                  </a:lnTo>
                  <a:lnTo>
                    <a:pt x="757" y="33"/>
                  </a:lnTo>
                  <a:lnTo>
                    <a:pt x="858" y="18"/>
                  </a:lnTo>
                  <a:lnTo>
                    <a:pt x="965" y="8"/>
                  </a:lnTo>
                  <a:lnTo>
                    <a:pt x="1078" y="2"/>
                  </a:lnTo>
                  <a:lnTo>
                    <a:pt x="1197" y="0"/>
                  </a:lnTo>
                  <a:lnTo>
                    <a:pt x="1322" y="3"/>
                  </a:lnTo>
                  <a:lnTo>
                    <a:pt x="1454" y="10"/>
                  </a:lnTo>
                  <a:lnTo>
                    <a:pt x="1568" y="19"/>
                  </a:lnTo>
                  <a:lnTo>
                    <a:pt x="1610" y="25"/>
                  </a:lnTo>
                  <a:lnTo>
                    <a:pt x="1756" y="48"/>
                  </a:lnTo>
                  <a:lnTo>
                    <a:pt x="1892" y="74"/>
                  </a:lnTo>
                  <a:lnTo>
                    <a:pt x="2018" y="105"/>
                  </a:lnTo>
                  <a:lnTo>
                    <a:pt x="2136" y="137"/>
                  </a:lnTo>
                  <a:lnTo>
                    <a:pt x="2243" y="174"/>
                  </a:lnTo>
                  <a:lnTo>
                    <a:pt x="2342" y="215"/>
                  </a:lnTo>
                  <a:lnTo>
                    <a:pt x="2430" y="258"/>
                  </a:lnTo>
                  <a:lnTo>
                    <a:pt x="2510" y="304"/>
                  </a:lnTo>
                  <a:lnTo>
                    <a:pt x="2582" y="351"/>
                  </a:lnTo>
                  <a:lnTo>
                    <a:pt x="2644" y="400"/>
                  </a:lnTo>
                  <a:lnTo>
                    <a:pt x="2699" y="449"/>
                  </a:lnTo>
                  <a:lnTo>
                    <a:pt x="2723" y="474"/>
                  </a:lnTo>
                  <a:lnTo>
                    <a:pt x="2745" y="499"/>
                  </a:lnTo>
                  <a:lnTo>
                    <a:pt x="2764" y="524"/>
                  </a:lnTo>
                  <a:lnTo>
                    <a:pt x="2783" y="550"/>
                  </a:lnTo>
                  <a:lnTo>
                    <a:pt x="2799" y="576"/>
                  </a:lnTo>
                  <a:lnTo>
                    <a:pt x="2812" y="602"/>
                  </a:lnTo>
                  <a:lnTo>
                    <a:pt x="2824" y="629"/>
                  </a:lnTo>
                  <a:lnTo>
                    <a:pt x="2833" y="656"/>
                  </a:lnTo>
                  <a:lnTo>
                    <a:pt x="2849" y="716"/>
                  </a:lnTo>
                  <a:lnTo>
                    <a:pt x="2864" y="789"/>
                  </a:lnTo>
                  <a:lnTo>
                    <a:pt x="2874" y="875"/>
                  </a:lnTo>
                  <a:lnTo>
                    <a:pt x="2884" y="974"/>
                  </a:lnTo>
                  <a:lnTo>
                    <a:pt x="2897" y="1208"/>
                  </a:lnTo>
                  <a:lnTo>
                    <a:pt x="2901" y="1494"/>
                  </a:lnTo>
                  <a:lnTo>
                    <a:pt x="2900" y="2783"/>
                  </a:lnTo>
                  <a:lnTo>
                    <a:pt x="1595" y="2634"/>
                  </a:lnTo>
                  <a:lnTo>
                    <a:pt x="1595" y="2413"/>
                  </a:lnTo>
                  <a:lnTo>
                    <a:pt x="1592" y="2428"/>
                  </a:lnTo>
                  <a:lnTo>
                    <a:pt x="1586" y="2443"/>
                  </a:lnTo>
                  <a:lnTo>
                    <a:pt x="1579" y="2456"/>
                  </a:lnTo>
                  <a:lnTo>
                    <a:pt x="1571" y="2470"/>
                  </a:lnTo>
                  <a:lnTo>
                    <a:pt x="1568" y="2472"/>
                  </a:lnTo>
                  <a:lnTo>
                    <a:pt x="1568" y="2473"/>
                  </a:lnTo>
                  <a:lnTo>
                    <a:pt x="1562" y="2482"/>
                  </a:lnTo>
                  <a:lnTo>
                    <a:pt x="1552" y="2495"/>
                  </a:lnTo>
                  <a:lnTo>
                    <a:pt x="1540" y="2507"/>
                  </a:lnTo>
                  <a:lnTo>
                    <a:pt x="1527" y="2519"/>
                  </a:lnTo>
                  <a:lnTo>
                    <a:pt x="1513" y="2530"/>
                  </a:lnTo>
                  <a:lnTo>
                    <a:pt x="1497" y="2540"/>
                  </a:lnTo>
                  <a:lnTo>
                    <a:pt x="1479" y="2550"/>
                  </a:lnTo>
                  <a:lnTo>
                    <a:pt x="1462" y="2560"/>
                  </a:lnTo>
                  <a:lnTo>
                    <a:pt x="1422" y="2577"/>
                  </a:lnTo>
                  <a:lnTo>
                    <a:pt x="1376" y="2593"/>
                  </a:lnTo>
                  <a:lnTo>
                    <a:pt x="1326" y="2606"/>
                  </a:lnTo>
                  <a:lnTo>
                    <a:pt x="1275" y="2618"/>
                  </a:lnTo>
                  <a:lnTo>
                    <a:pt x="1222" y="2626"/>
                  </a:lnTo>
                  <a:lnTo>
                    <a:pt x="1166" y="2633"/>
                  </a:lnTo>
                  <a:lnTo>
                    <a:pt x="1108" y="2637"/>
                  </a:lnTo>
                  <a:lnTo>
                    <a:pt x="1048" y="2638"/>
                  </a:lnTo>
                  <a:lnTo>
                    <a:pt x="986" y="2638"/>
                  </a:lnTo>
                  <a:lnTo>
                    <a:pt x="921" y="2634"/>
                  </a:lnTo>
                  <a:lnTo>
                    <a:pt x="837" y="2627"/>
                  </a:lnTo>
                  <a:lnTo>
                    <a:pt x="754" y="2615"/>
                  </a:lnTo>
                  <a:lnTo>
                    <a:pt x="673" y="2601"/>
                  </a:lnTo>
                  <a:lnTo>
                    <a:pt x="593" y="2582"/>
                  </a:lnTo>
                  <a:lnTo>
                    <a:pt x="515" y="2561"/>
                  </a:lnTo>
                  <a:lnTo>
                    <a:pt x="439" y="2535"/>
                  </a:lnTo>
                  <a:lnTo>
                    <a:pt x="364" y="2506"/>
                  </a:lnTo>
                  <a:lnTo>
                    <a:pt x="291" y="2473"/>
                  </a:lnTo>
                  <a:lnTo>
                    <a:pt x="256" y="2455"/>
                  </a:lnTo>
                  <a:lnTo>
                    <a:pt x="222" y="2435"/>
                  </a:lnTo>
                  <a:lnTo>
                    <a:pt x="192" y="2413"/>
                  </a:lnTo>
                  <a:lnTo>
                    <a:pt x="163" y="2387"/>
                  </a:lnTo>
                  <a:lnTo>
                    <a:pt x="138" y="2361"/>
                  </a:lnTo>
                  <a:lnTo>
                    <a:pt x="113" y="2332"/>
                  </a:lnTo>
                  <a:lnTo>
                    <a:pt x="92" y="2302"/>
                  </a:lnTo>
                  <a:lnTo>
                    <a:pt x="72" y="2270"/>
                  </a:lnTo>
                  <a:lnTo>
                    <a:pt x="56" y="2235"/>
                  </a:lnTo>
                  <a:lnTo>
                    <a:pt x="41" y="2199"/>
                  </a:lnTo>
                  <a:lnTo>
                    <a:pt x="41" y="2198"/>
                  </a:lnTo>
                  <a:lnTo>
                    <a:pt x="28" y="2159"/>
                  </a:lnTo>
                  <a:lnTo>
                    <a:pt x="18" y="2120"/>
                  </a:lnTo>
                  <a:lnTo>
                    <a:pt x="5" y="2033"/>
                  </a:lnTo>
                  <a:lnTo>
                    <a:pt x="0" y="1937"/>
                  </a:lnTo>
                  <a:lnTo>
                    <a:pt x="0" y="1731"/>
                  </a:lnTo>
                  <a:lnTo>
                    <a:pt x="3" y="1660"/>
                  </a:lnTo>
                  <a:lnTo>
                    <a:pt x="10" y="1595"/>
                  </a:lnTo>
                  <a:lnTo>
                    <a:pt x="22" y="1535"/>
                  </a:lnTo>
                  <a:lnTo>
                    <a:pt x="39" y="1481"/>
                  </a:lnTo>
                  <a:lnTo>
                    <a:pt x="41" y="1475"/>
                  </a:lnTo>
                  <a:lnTo>
                    <a:pt x="41" y="1473"/>
                  </a:lnTo>
                  <a:lnTo>
                    <a:pt x="50" y="1457"/>
                  </a:lnTo>
                  <a:lnTo>
                    <a:pt x="61" y="1435"/>
                  </a:lnTo>
                  <a:lnTo>
                    <a:pt x="74" y="1414"/>
                  </a:lnTo>
                  <a:lnTo>
                    <a:pt x="89" y="1394"/>
                  </a:lnTo>
                  <a:lnTo>
                    <a:pt x="103" y="1376"/>
                  </a:lnTo>
                  <a:lnTo>
                    <a:pt x="120" y="1360"/>
                  </a:lnTo>
                  <a:lnTo>
                    <a:pt x="139" y="1346"/>
                  </a:lnTo>
                  <a:lnTo>
                    <a:pt x="157" y="1333"/>
                  </a:lnTo>
                  <a:lnTo>
                    <a:pt x="179" y="1320"/>
                  </a:lnTo>
                  <a:lnTo>
                    <a:pt x="202" y="1308"/>
                  </a:lnTo>
                  <a:lnTo>
                    <a:pt x="260" y="1284"/>
                  </a:lnTo>
                  <a:lnTo>
                    <a:pt x="330" y="1260"/>
                  </a:lnTo>
                  <a:lnTo>
                    <a:pt x="412" y="1236"/>
                  </a:lnTo>
                  <a:lnTo>
                    <a:pt x="505" y="1212"/>
                  </a:lnTo>
                  <a:lnTo>
                    <a:pt x="612" y="1190"/>
                  </a:lnTo>
                  <a:lnTo>
                    <a:pt x="862" y="1145"/>
                  </a:lnTo>
                  <a:lnTo>
                    <a:pt x="1140" y="1093"/>
                  </a:lnTo>
                  <a:lnTo>
                    <a:pt x="1344" y="1050"/>
                  </a:lnTo>
                  <a:lnTo>
                    <a:pt x="1417" y="1032"/>
                  </a:lnTo>
                  <a:lnTo>
                    <a:pt x="1473" y="1017"/>
                  </a:lnTo>
                  <a:lnTo>
                    <a:pt x="1493" y="1010"/>
                  </a:lnTo>
                  <a:lnTo>
                    <a:pt x="1509" y="1004"/>
                  </a:lnTo>
                  <a:lnTo>
                    <a:pt x="1519" y="998"/>
                  </a:lnTo>
                  <a:lnTo>
                    <a:pt x="1523" y="995"/>
                  </a:lnTo>
                  <a:lnTo>
                    <a:pt x="1526" y="993"/>
                  </a:lnTo>
                  <a:lnTo>
                    <a:pt x="1530" y="988"/>
                  </a:lnTo>
                  <a:lnTo>
                    <a:pt x="1534" y="982"/>
                  </a:lnTo>
                  <a:lnTo>
                    <a:pt x="1538" y="975"/>
                  </a:lnTo>
                  <a:lnTo>
                    <a:pt x="1541" y="968"/>
                  </a:lnTo>
                  <a:lnTo>
                    <a:pt x="1547" y="950"/>
                  </a:lnTo>
                  <a:lnTo>
                    <a:pt x="1552" y="929"/>
                  </a:lnTo>
                  <a:lnTo>
                    <a:pt x="1556" y="904"/>
                  </a:lnTo>
                  <a:lnTo>
                    <a:pt x="1558" y="876"/>
                  </a:lnTo>
                  <a:lnTo>
                    <a:pt x="1560" y="810"/>
                  </a:lnTo>
                  <a:lnTo>
                    <a:pt x="1558" y="726"/>
                  </a:lnTo>
                  <a:lnTo>
                    <a:pt x="1556" y="691"/>
                  </a:lnTo>
                  <a:lnTo>
                    <a:pt x="1551" y="660"/>
                  </a:lnTo>
                  <a:lnTo>
                    <a:pt x="1546" y="632"/>
                  </a:lnTo>
                  <a:lnTo>
                    <a:pt x="1539" y="610"/>
                  </a:lnTo>
                  <a:lnTo>
                    <a:pt x="1536" y="600"/>
                  </a:lnTo>
                  <a:lnTo>
                    <a:pt x="1532" y="592"/>
                  </a:lnTo>
                  <a:lnTo>
                    <a:pt x="1528" y="584"/>
                  </a:lnTo>
                  <a:lnTo>
                    <a:pt x="1523" y="578"/>
                  </a:lnTo>
                  <a:lnTo>
                    <a:pt x="1518" y="572"/>
                  </a:lnTo>
                  <a:lnTo>
                    <a:pt x="1514" y="566"/>
                  </a:lnTo>
                  <a:lnTo>
                    <a:pt x="1508" y="561"/>
                  </a:lnTo>
                  <a:lnTo>
                    <a:pt x="1502" y="556"/>
                  </a:lnTo>
                  <a:lnTo>
                    <a:pt x="1496" y="552"/>
                  </a:lnTo>
                  <a:lnTo>
                    <a:pt x="1489" y="548"/>
                  </a:lnTo>
                  <a:lnTo>
                    <a:pt x="1482" y="543"/>
                  </a:lnTo>
                  <a:lnTo>
                    <a:pt x="1475" y="540"/>
                  </a:lnTo>
                  <a:lnTo>
                    <a:pt x="1468" y="536"/>
                  </a:lnTo>
                  <a:lnTo>
                    <a:pt x="1460" y="534"/>
                  </a:lnTo>
                  <a:lnTo>
                    <a:pt x="1451" y="531"/>
                  </a:lnTo>
                  <a:lnTo>
                    <a:pt x="1442" y="529"/>
                  </a:lnTo>
                  <a:lnTo>
                    <a:pt x="1434" y="527"/>
                  </a:lnTo>
                  <a:lnTo>
                    <a:pt x="1424" y="525"/>
                  </a:lnTo>
                  <a:lnTo>
                    <a:pt x="1414" y="524"/>
                  </a:lnTo>
                  <a:lnTo>
                    <a:pt x="1404" y="523"/>
                  </a:lnTo>
                  <a:lnTo>
                    <a:pt x="1382" y="522"/>
                  </a:lnTo>
                  <a:lnTo>
                    <a:pt x="1362" y="523"/>
                  </a:lnTo>
                  <a:lnTo>
                    <a:pt x="1353" y="523"/>
                  </a:lnTo>
                  <a:lnTo>
                    <a:pt x="1345" y="524"/>
                  </a:lnTo>
                  <a:lnTo>
                    <a:pt x="1337" y="525"/>
                  </a:lnTo>
                  <a:lnTo>
                    <a:pt x="1329" y="526"/>
                  </a:lnTo>
                  <a:lnTo>
                    <a:pt x="1322" y="528"/>
                  </a:lnTo>
                  <a:lnTo>
                    <a:pt x="1316" y="531"/>
                  </a:lnTo>
                  <a:lnTo>
                    <a:pt x="1311" y="533"/>
                  </a:lnTo>
                  <a:lnTo>
                    <a:pt x="1306" y="536"/>
                  </a:lnTo>
                  <a:lnTo>
                    <a:pt x="1301" y="539"/>
                  </a:lnTo>
                  <a:lnTo>
                    <a:pt x="1297" y="542"/>
                  </a:lnTo>
                  <a:lnTo>
                    <a:pt x="1293" y="546"/>
                  </a:lnTo>
                  <a:lnTo>
                    <a:pt x="1290" y="550"/>
                  </a:lnTo>
                  <a:lnTo>
                    <a:pt x="1287" y="555"/>
                  </a:lnTo>
                  <a:lnTo>
                    <a:pt x="1285" y="561"/>
                  </a:lnTo>
                  <a:lnTo>
                    <a:pt x="1280" y="577"/>
                  </a:lnTo>
                  <a:lnTo>
                    <a:pt x="1276" y="599"/>
                  </a:lnTo>
                  <a:lnTo>
                    <a:pt x="1273" y="625"/>
                  </a:lnTo>
                  <a:lnTo>
                    <a:pt x="1270" y="695"/>
                  </a:lnTo>
                  <a:lnTo>
                    <a:pt x="1269" y="785"/>
                  </a:lnTo>
                  <a:lnTo>
                    <a:pt x="1269" y="1085"/>
                  </a:lnTo>
                  <a:close/>
                  <a:moveTo>
                    <a:pt x="1560" y="1446"/>
                  </a:moveTo>
                  <a:lnTo>
                    <a:pt x="1512" y="1473"/>
                  </a:lnTo>
                  <a:lnTo>
                    <a:pt x="1468" y="1498"/>
                  </a:lnTo>
                  <a:lnTo>
                    <a:pt x="1429" y="1523"/>
                  </a:lnTo>
                  <a:lnTo>
                    <a:pt x="1395" y="1547"/>
                  </a:lnTo>
                  <a:lnTo>
                    <a:pt x="1366" y="1569"/>
                  </a:lnTo>
                  <a:lnTo>
                    <a:pt x="1343" y="1591"/>
                  </a:lnTo>
                  <a:lnTo>
                    <a:pt x="1333" y="1602"/>
                  </a:lnTo>
                  <a:lnTo>
                    <a:pt x="1325" y="1612"/>
                  </a:lnTo>
                  <a:lnTo>
                    <a:pt x="1317" y="1622"/>
                  </a:lnTo>
                  <a:lnTo>
                    <a:pt x="1312" y="1632"/>
                  </a:lnTo>
                  <a:lnTo>
                    <a:pt x="1302" y="1653"/>
                  </a:lnTo>
                  <a:lnTo>
                    <a:pt x="1293" y="1676"/>
                  </a:lnTo>
                  <a:lnTo>
                    <a:pt x="1285" y="1702"/>
                  </a:lnTo>
                  <a:lnTo>
                    <a:pt x="1279" y="1731"/>
                  </a:lnTo>
                  <a:lnTo>
                    <a:pt x="1274" y="1762"/>
                  </a:lnTo>
                  <a:lnTo>
                    <a:pt x="1272" y="1796"/>
                  </a:lnTo>
                  <a:lnTo>
                    <a:pt x="1269" y="1872"/>
                  </a:lnTo>
                  <a:lnTo>
                    <a:pt x="1271" y="1955"/>
                  </a:lnTo>
                  <a:lnTo>
                    <a:pt x="1273" y="1991"/>
                  </a:lnTo>
                  <a:lnTo>
                    <a:pt x="1276" y="2022"/>
                  </a:lnTo>
                  <a:lnTo>
                    <a:pt x="1281" y="2048"/>
                  </a:lnTo>
                  <a:lnTo>
                    <a:pt x="1286" y="2070"/>
                  </a:lnTo>
                  <a:lnTo>
                    <a:pt x="1289" y="2079"/>
                  </a:lnTo>
                  <a:lnTo>
                    <a:pt x="1293" y="2087"/>
                  </a:lnTo>
                  <a:lnTo>
                    <a:pt x="1296" y="2094"/>
                  </a:lnTo>
                  <a:lnTo>
                    <a:pt x="1300" y="2101"/>
                  </a:lnTo>
                  <a:lnTo>
                    <a:pt x="1304" y="2106"/>
                  </a:lnTo>
                  <a:lnTo>
                    <a:pt x="1309" y="2111"/>
                  </a:lnTo>
                  <a:lnTo>
                    <a:pt x="1313" y="2116"/>
                  </a:lnTo>
                  <a:lnTo>
                    <a:pt x="1319" y="2120"/>
                  </a:lnTo>
                  <a:lnTo>
                    <a:pt x="1325" y="2124"/>
                  </a:lnTo>
                  <a:lnTo>
                    <a:pt x="1331" y="2128"/>
                  </a:lnTo>
                  <a:lnTo>
                    <a:pt x="1339" y="2132"/>
                  </a:lnTo>
                  <a:lnTo>
                    <a:pt x="1346" y="2135"/>
                  </a:lnTo>
                  <a:lnTo>
                    <a:pt x="1353" y="2138"/>
                  </a:lnTo>
                  <a:lnTo>
                    <a:pt x="1362" y="2141"/>
                  </a:lnTo>
                  <a:lnTo>
                    <a:pt x="1371" y="2143"/>
                  </a:lnTo>
                  <a:lnTo>
                    <a:pt x="1381" y="2145"/>
                  </a:lnTo>
                  <a:lnTo>
                    <a:pt x="1400" y="2148"/>
                  </a:lnTo>
                  <a:lnTo>
                    <a:pt x="1423" y="2151"/>
                  </a:lnTo>
                  <a:lnTo>
                    <a:pt x="1444" y="2151"/>
                  </a:lnTo>
                  <a:lnTo>
                    <a:pt x="1463" y="2151"/>
                  </a:lnTo>
                  <a:lnTo>
                    <a:pt x="1480" y="2150"/>
                  </a:lnTo>
                  <a:lnTo>
                    <a:pt x="1488" y="2149"/>
                  </a:lnTo>
                  <a:lnTo>
                    <a:pt x="1496" y="2148"/>
                  </a:lnTo>
                  <a:lnTo>
                    <a:pt x="1502" y="2146"/>
                  </a:lnTo>
                  <a:lnTo>
                    <a:pt x="1509" y="2144"/>
                  </a:lnTo>
                  <a:lnTo>
                    <a:pt x="1515" y="2142"/>
                  </a:lnTo>
                  <a:lnTo>
                    <a:pt x="1519" y="2140"/>
                  </a:lnTo>
                  <a:lnTo>
                    <a:pt x="1524" y="2137"/>
                  </a:lnTo>
                  <a:lnTo>
                    <a:pt x="1529" y="2134"/>
                  </a:lnTo>
                  <a:lnTo>
                    <a:pt x="1533" y="2131"/>
                  </a:lnTo>
                  <a:lnTo>
                    <a:pt x="1536" y="2127"/>
                  </a:lnTo>
                  <a:lnTo>
                    <a:pt x="1539" y="2123"/>
                  </a:lnTo>
                  <a:lnTo>
                    <a:pt x="1542" y="2118"/>
                  </a:lnTo>
                  <a:lnTo>
                    <a:pt x="1545" y="2112"/>
                  </a:lnTo>
                  <a:lnTo>
                    <a:pt x="1547" y="2103"/>
                  </a:lnTo>
                  <a:lnTo>
                    <a:pt x="1551" y="2085"/>
                  </a:lnTo>
                  <a:lnTo>
                    <a:pt x="1555" y="2061"/>
                  </a:lnTo>
                  <a:lnTo>
                    <a:pt x="1558" y="2001"/>
                  </a:lnTo>
                  <a:lnTo>
                    <a:pt x="1560" y="1921"/>
                  </a:lnTo>
                  <a:lnTo>
                    <a:pt x="1560" y="1446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1" name="AutoShape 12"/>
            <p:cNvSpPr>
              <a:spLocks noChangeArrowheads="1"/>
            </p:cNvSpPr>
            <p:nvPr/>
          </p:nvSpPr>
          <p:spPr bwMode="auto">
            <a:xfrm>
              <a:off x="1810" y="444"/>
              <a:ext cx="548" cy="617"/>
            </a:xfrm>
            <a:custGeom>
              <a:avLst/>
              <a:gdLst>
                <a:gd name="T0" fmla="*/ 0 w 2048"/>
                <a:gd name="T1" fmla="*/ 580 h 2733"/>
                <a:gd name="T2" fmla="*/ 0 w 2048"/>
                <a:gd name="T3" fmla="*/ 0 h 2733"/>
                <a:gd name="T4" fmla="*/ 115 w 2048"/>
                <a:gd name="T5" fmla="*/ 11 h 2733"/>
                <a:gd name="T6" fmla="*/ 115 w 2048"/>
                <a:gd name="T7" fmla="*/ 11 h 2733"/>
                <a:gd name="T8" fmla="*/ 475 w 2048"/>
                <a:gd name="T9" fmla="*/ 49 h 2733"/>
                <a:gd name="T10" fmla="*/ 475 w 2048"/>
                <a:gd name="T11" fmla="*/ 49 h 2733"/>
                <a:gd name="T12" fmla="*/ 548 w 2048"/>
                <a:gd name="T13" fmla="*/ 55 h 2733"/>
                <a:gd name="T14" fmla="*/ 548 w 2048"/>
                <a:gd name="T15" fmla="*/ 170 h 2733"/>
                <a:gd name="T16" fmla="*/ 475 w 2048"/>
                <a:gd name="T17" fmla="*/ 164 h 2733"/>
                <a:gd name="T18" fmla="*/ 475 w 2048"/>
                <a:gd name="T19" fmla="*/ 164 h 2733"/>
                <a:gd name="T20" fmla="*/ 358 w 2048"/>
                <a:gd name="T21" fmla="*/ 151 h 2733"/>
                <a:gd name="T22" fmla="*/ 358 w 2048"/>
                <a:gd name="T23" fmla="*/ 617 h 2733"/>
                <a:gd name="T24" fmla="*/ 115 w 2048"/>
                <a:gd name="T25" fmla="*/ 591 h 2733"/>
                <a:gd name="T26" fmla="*/ 115 w 2048"/>
                <a:gd name="T27" fmla="*/ 591 h 2733"/>
                <a:gd name="T28" fmla="*/ 0 w 2048"/>
                <a:gd name="T29" fmla="*/ 580 h 27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48"/>
                <a:gd name="T46" fmla="*/ 0 h 2733"/>
                <a:gd name="T47" fmla="*/ 2048 w 2048"/>
                <a:gd name="T48" fmla="*/ 2733 h 27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48" h="2733">
                  <a:moveTo>
                    <a:pt x="0" y="2568"/>
                  </a:moveTo>
                  <a:lnTo>
                    <a:pt x="0" y="0"/>
                  </a:lnTo>
                  <a:lnTo>
                    <a:pt x="428" y="48"/>
                  </a:lnTo>
                  <a:lnTo>
                    <a:pt x="1775" y="218"/>
                  </a:lnTo>
                  <a:lnTo>
                    <a:pt x="2047" y="244"/>
                  </a:lnTo>
                  <a:lnTo>
                    <a:pt x="2047" y="751"/>
                  </a:lnTo>
                  <a:lnTo>
                    <a:pt x="1775" y="726"/>
                  </a:lnTo>
                  <a:lnTo>
                    <a:pt x="1337" y="671"/>
                  </a:lnTo>
                  <a:lnTo>
                    <a:pt x="1337" y="2732"/>
                  </a:lnTo>
                  <a:lnTo>
                    <a:pt x="428" y="2617"/>
                  </a:lnTo>
                  <a:lnTo>
                    <a:pt x="0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AutoShape 13"/>
            <p:cNvSpPr>
              <a:spLocks noChangeArrowheads="1"/>
            </p:cNvSpPr>
            <p:nvPr/>
          </p:nvSpPr>
          <p:spPr bwMode="auto">
            <a:xfrm>
              <a:off x="2268" y="444"/>
              <a:ext cx="713" cy="658"/>
            </a:xfrm>
            <a:custGeom>
              <a:avLst/>
              <a:gdLst>
                <a:gd name="T0" fmla="*/ 0 w 2663"/>
                <a:gd name="T1" fmla="*/ 282 h 2917"/>
                <a:gd name="T2" fmla="*/ 12 w 2663"/>
                <a:gd name="T3" fmla="*/ 164 h 2917"/>
                <a:gd name="T4" fmla="*/ 35 w 2663"/>
                <a:gd name="T5" fmla="*/ 129 h 2917"/>
                <a:gd name="T6" fmla="*/ 93 w 2663"/>
                <a:gd name="T7" fmla="*/ 95 h 2917"/>
                <a:gd name="T8" fmla="*/ 229 w 2663"/>
                <a:gd name="T9" fmla="*/ 66 h 2917"/>
                <a:gd name="T10" fmla="*/ 353 w 2663"/>
                <a:gd name="T11" fmla="*/ 62 h 2917"/>
                <a:gd name="T12" fmla="*/ 469 w 2663"/>
                <a:gd name="T13" fmla="*/ 61 h 2917"/>
                <a:gd name="T14" fmla="*/ 538 w 2663"/>
                <a:gd name="T15" fmla="*/ 53 h 2917"/>
                <a:gd name="T16" fmla="*/ 564 w 2663"/>
                <a:gd name="T17" fmla="*/ 43 h 2917"/>
                <a:gd name="T18" fmla="*/ 579 w 2663"/>
                <a:gd name="T19" fmla="*/ 28 h 2917"/>
                <a:gd name="T20" fmla="*/ 582 w 2663"/>
                <a:gd name="T21" fmla="*/ 12 h 2917"/>
                <a:gd name="T22" fmla="*/ 598 w 2663"/>
                <a:gd name="T23" fmla="*/ 1 h 2917"/>
                <a:gd name="T24" fmla="*/ 621 w 2663"/>
                <a:gd name="T25" fmla="*/ 1 h 2917"/>
                <a:gd name="T26" fmla="*/ 665 w 2663"/>
                <a:gd name="T27" fmla="*/ 18 h 2917"/>
                <a:gd name="T28" fmla="*/ 691 w 2663"/>
                <a:gd name="T29" fmla="*/ 44 h 2917"/>
                <a:gd name="T30" fmla="*/ 706 w 2663"/>
                <a:gd name="T31" fmla="*/ 100 h 2917"/>
                <a:gd name="T32" fmla="*/ 691 w 2663"/>
                <a:gd name="T33" fmla="*/ 531 h 2917"/>
                <a:gd name="T34" fmla="*/ 608 w 2663"/>
                <a:gd name="T35" fmla="*/ 550 h 2917"/>
                <a:gd name="T36" fmla="*/ 584 w 2663"/>
                <a:gd name="T37" fmla="*/ 572 h 2917"/>
                <a:gd name="T38" fmla="*/ 578 w 2663"/>
                <a:gd name="T39" fmla="*/ 600 h 2917"/>
                <a:gd name="T40" fmla="*/ 560 w 2663"/>
                <a:gd name="T41" fmla="*/ 624 h 2917"/>
                <a:gd name="T42" fmla="*/ 507 w 2663"/>
                <a:gd name="T43" fmla="*/ 643 h 2917"/>
                <a:gd name="T44" fmla="*/ 424 w 2663"/>
                <a:gd name="T45" fmla="*/ 609 h 2917"/>
                <a:gd name="T46" fmla="*/ 415 w 2663"/>
                <a:gd name="T47" fmla="*/ 621 h 2917"/>
                <a:gd name="T48" fmla="*/ 391 w 2663"/>
                <a:gd name="T49" fmla="*/ 637 h 2917"/>
                <a:gd name="T50" fmla="*/ 311 w 2663"/>
                <a:gd name="T51" fmla="*/ 657 h 2917"/>
                <a:gd name="T52" fmla="*/ 246 w 2663"/>
                <a:gd name="T53" fmla="*/ 656 h 2917"/>
                <a:gd name="T54" fmla="*/ 117 w 2663"/>
                <a:gd name="T55" fmla="*/ 631 h 2917"/>
                <a:gd name="T56" fmla="*/ 43 w 2663"/>
                <a:gd name="T57" fmla="*/ 596 h 2917"/>
                <a:gd name="T58" fmla="*/ 17 w 2663"/>
                <a:gd name="T59" fmla="*/ 565 h 2917"/>
                <a:gd name="T60" fmla="*/ 0 w 2663"/>
                <a:gd name="T61" fmla="*/ 492 h 2917"/>
                <a:gd name="T62" fmla="*/ 13 w 2663"/>
                <a:gd name="T63" fmla="*/ 385 h 2917"/>
                <a:gd name="T64" fmla="*/ 28 w 2663"/>
                <a:gd name="T65" fmla="*/ 368 h 2917"/>
                <a:gd name="T66" fmla="*/ 69 w 2663"/>
                <a:gd name="T67" fmla="*/ 348 h 2917"/>
                <a:gd name="T68" fmla="*/ 304 w 2663"/>
                <a:gd name="T69" fmla="*/ 310 h 2917"/>
                <a:gd name="T70" fmla="*/ 399 w 2663"/>
                <a:gd name="T71" fmla="*/ 287 h 2917"/>
                <a:gd name="T72" fmla="*/ 410 w 2663"/>
                <a:gd name="T73" fmla="*/ 280 h 2917"/>
                <a:gd name="T74" fmla="*/ 417 w 2663"/>
                <a:gd name="T75" fmla="*/ 256 h 2917"/>
                <a:gd name="T76" fmla="*/ 412 w 2663"/>
                <a:gd name="T77" fmla="*/ 196 h 2917"/>
                <a:gd name="T78" fmla="*/ 405 w 2663"/>
                <a:gd name="T79" fmla="*/ 187 h 2917"/>
                <a:gd name="T80" fmla="*/ 394 w 2663"/>
                <a:gd name="T81" fmla="*/ 181 h 2917"/>
                <a:gd name="T82" fmla="*/ 380 w 2663"/>
                <a:gd name="T83" fmla="*/ 179 h 2917"/>
                <a:gd name="T84" fmla="*/ 359 w 2663"/>
                <a:gd name="T85" fmla="*/ 179 h 2917"/>
                <a:gd name="T86" fmla="*/ 349 w 2663"/>
                <a:gd name="T87" fmla="*/ 182 h 2917"/>
                <a:gd name="T88" fmla="*/ 344 w 2663"/>
                <a:gd name="T89" fmla="*/ 188 h 2917"/>
                <a:gd name="T90" fmla="*/ 339 w 2663"/>
                <a:gd name="T91" fmla="*/ 307 h 2917"/>
                <a:gd name="T92" fmla="*/ 365 w 2663"/>
                <a:gd name="T93" fmla="*/ 415 h 2917"/>
                <a:gd name="T94" fmla="*/ 348 w 2663"/>
                <a:gd name="T95" fmla="*/ 434 h 2917"/>
                <a:gd name="T96" fmla="*/ 339 w 2663"/>
                <a:gd name="T97" fmla="*/ 484 h 2917"/>
                <a:gd name="T98" fmla="*/ 344 w 2663"/>
                <a:gd name="T99" fmla="*/ 531 h 2917"/>
                <a:gd name="T100" fmla="*/ 351 w 2663"/>
                <a:gd name="T101" fmla="*/ 539 h 2917"/>
                <a:gd name="T102" fmla="*/ 362 w 2663"/>
                <a:gd name="T103" fmla="*/ 543 h 2917"/>
                <a:gd name="T104" fmla="*/ 386 w 2663"/>
                <a:gd name="T105" fmla="*/ 545 h 2917"/>
                <a:gd name="T106" fmla="*/ 403 w 2663"/>
                <a:gd name="T107" fmla="*/ 543 h 2917"/>
                <a:gd name="T108" fmla="*/ 411 w 2663"/>
                <a:gd name="T109" fmla="*/ 539 h 2917"/>
                <a:gd name="T110" fmla="*/ 416 w 2663"/>
                <a:gd name="T111" fmla="*/ 524 h 29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3"/>
                <a:gd name="T169" fmla="*/ 0 h 2917"/>
                <a:gd name="T170" fmla="*/ 2663 w 2663"/>
                <a:gd name="T171" fmla="*/ 2917 h 29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3" h="2917">
                  <a:moveTo>
                    <a:pt x="1266" y="1360"/>
                  </a:moveTo>
                  <a:lnTo>
                    <a:pt x="1159" y="1359"/>
                  </a:lnTo>
                  <a:lnTo>
                    <a:pt x="62" y="1257"/>
                  </a:lnTo>
                  <a:lnTo>
                    <a:pt x="0" y="1249"/>
                  </a:lnTo>
                  <a:lnTo>
                    <a:pt x="0" y="1044"/>
                  </a:lnTo>
                  <a:lnTo>
                    <a:pt x="2" y="971"/>
                  </a:lnTo>
                  <a:lnTo>
                    <a:pt x="6" y="904"/>
                  </a:lnTo>
                  <a:lnTo>
                    <a:pt x="16" y="840"/>
                  </a:lnTo>
                  <a:lnTo>
                    <a:pt x="29" y="781"/>
                  </a:lnTo>
                  <a:lnTo>
                    <a:pt x="45" y="727"/>
                  </a:lnTo>
                  <a:lnTo>
                    <a:pt x="62" y="683"/>
                  </a:lnTo>
                  <a:lnTo>
                    <a:pt x="62" y="680"/>
                  </a:lnTo>
                  <a:lnTo>
                    <a:pt x="65" y="678"/>
                  </a:lnTo>
                  <a:lnTo>
                    <a:pt x="88" y="632"/>
                  </a:lnTo>
                  <a:lnTo>
                    <a:pt x="115" y="591"/>
                  </a:lnTo>
                  <a:lnTo>
                    <a:pt x="131" y="571"/>
                  </a:lnTo>
                  <a:lnTo>
                    <a:pt x="147" y="553"/>
                  </a:lnTo>
                  <a:lnTo>
                    <a:pt x="167" y="535"/>
                  </a:lnTo>
                  <a:lnTo>
                    <a:pt x="187" y="517"/>
                  </a:lnTo>
                  <a:lnTo>
                    <a:pt x="233" y="483"/>
                  </a:lnTo>
                  <a:lnTo>
                    <a:pt x="287" y="451"/>
                  </a:lnTo>
                  <a:lnTo>
                    <a:pt x="348" y="420"/>
                  </a:lnTo>
                  <a:lnTo>
                    <a:pt x="415" y="392"/>
                  </a:lnTo>
                  <a:lnTo>
                    <a:pt x="490" y="366"/>
                  </a:lnTo>
                  <a:lnTo>
                    <a:pt x="572" y="341"/>
                  </a:lnTo>
                  <a:lnTo>
                    <a:pt x="661" y="320"/>
                  </a:lnTo>
                  <a:lnTo>
                    <a:pt x="755" y="304"/>
                  </a:lnTo>
                  <a:lnTo>
                    <a:pt x="855" y="291"/>
                  </a:lnTo>
                  <a:lnTo>
                    <a:pt x="963" y="284"/>
                  </a:lnTo>
                  <a:lnTo>
                    <a:pt x="1076" y="281"/>
                  </a:lnTo>
                  <a:lnTo>
                    <a:pt x="1159" y="281"/>
                  </a:lnTo>
                  <a:lnTo>
                    <a:pt x="1195" y="279"/>
                  </a:lnTo>
                  <a:lnTo>
                    <a:pt x="1320" y="275"/>
                  </a:lnTo>
                  <a:lnTo>
                    <a:pt x="1452" y="274"/>
                  </a:lnTo>
                  <a:lnTo>
                    <a:pt x="1579" y="277"/>
                  </a:lnTo>
                  <a:lnTo>
                    <a:pt x="1608" y="276"/>
                  </a:lnTo>
                  <a:lnTo>
                    <a:pt x="1751" y="270"/>
                  </a:lnTo>
                  <a:lnTo>
                    <a:pt x="1754" y="270"/>
                  </a:lnTo>
                  <a:lnTo>
                    <a:pt x="1889" y="259"/>
                  </a:lnTo>
                  <a:lnTo>
                    <a:pt x="1895" y="259"/>
                  </a:lnTo>
                  <a:lnTo>
                    <a:pt x="2010" y="236"/>
                  </a:lnTo>
                  <a:lnTo>
                    <a:pt x="2011" y="236"/>
                  </a:lnTo>
                  <a:lnTo>
                    <a:pt x="2057" y="220"/>
                  </a:lnTo>
                  <a:lnTo>
                    <a:pt x="2095" y="200"/>
                  </a:lnTo>
                  <a:lnTo>
                    <a:pt x="2108" y="190"/>
                  </a:lnTo>
                  <a:lnTo>
                    <a:pt x="2126" y="178"/>
                  </a:lnTo>
                  <a:lnTo>
                    <a:pt x="2147" y="152"/>
                  </a:lnTo>
                  <a:lnTo>
                    <a:pt x="2161" y="123"/>
                  </a:lnTo>
                  <a:lnTo>
                    <a:pt x="2165" y="92"/>
                  </a:lnTo>
                  <a:lnTo>
                    <a:pt x="2169" y="62"/>
                  </a:lnTo>
                  <a:lnTo>
                    <a:pt x="2174" y="54"/>
                  </a:lnTo>
                  <a:lnTo>
                    <a:pt x="2183" y="38"/>
                  </a:lnTo>
                  <a:lnTo>
                    <a:pt x="2204" y="18"/>
                  </a:lnTo>
                  <a:lnTo>
                    <a:pt x="2218" y="12"/>
                  </a:lnTo>
                  <a:lnTo>
                    <a:pt x="2235" y="6"/>
                  </a:lnTo>
                  <a:lnTo>
                    <a:pt x="2273" y="0"/>
                  </a:lnTo>
                  <a:lnTo>
                    <a:pt x="2281" y="0"/>
                  </a:lnTo>
                  <a:lnTo>
                    <a:pt x="2319" y="3"/>
                  </a:lnTo>
                  <a:lnTo>
                    <a:pt x="2348" y="10"/>
                  </a:lnTo>
                  <a:lnTo>
                    <a:pt x="2407" y="32"/>
                  </a:lnTo>
                  <a:lnTo>
                    <a:pt x="2435" y="46"/>
                  </a:lnTo>
                  <a:lnTo>
                    <a:pt x="2461" y="61"/>
                  </a:lnTo>
                  <a:lnTo>
                    <a:pt x="2484" y="80"/>
                  </a:lnTo>
                  <a:lnTo>
                    <a:pt x="2506" y="98"/>
                  </a:lnTo>
                  <a:lnTo>
                    <a:pt x="2526" y="118"/>
                  </a:lnTo>
                  <a:lnTo>
                    <a:pt x="2544" y="139"/>
                  </a:lnTo>
                  <a:lnTo>
                    <a:pt x="2559" y="160"/>
                  </a:lnTo>
                  <a:lnTo>
                    <a:pt x="2573" y="183"/>
                  </a:lnTo>
                  <a:lnTo>
                    <a:pt x="2579" y="196"/>
                  </a:lnTo>
                  <a:lnTo>
                    <a:pt x="2579" y="198"/>
                  </a:lnTo>
                  <a:lnTo>
                    <a:pt x="2585" y="207"/>
                  </a:lnTo>
                  <a:lnTo>
                    <a:pt x="2594" y="232"/>
                  </a:lnTo>
                  <a:lnTo>
                    <a:pt x="2610" y="289"/>
                  </a:lnTo>
                  <a:lnTo>
                    <a:pt x="2625" y="359"/>
                  </a:lnTo>
                  <a:lnTo>
                    <a:pt x="2635" y="443"/>
                  </a:lnTo>
                  <a:lnTo>
                    <a:pt x="2645" y="540"/>
                  </a:lnTo>
                  <a:lnTo>
                    <a:pt x="2658" y="772"/>
                  </a:lnTo>
                  <a:lnTo>
                    <a:pt x="2662" y="1056"/>
                  </a:lnTo>
                  <a:lnTo>
                    <a:pt x="2662" y="2345"/>
                  </a:lnTo>
                  <a:lnTo>
                    <a:pt x="2579" y="2352"/>
                  </a:lnTo>
                  <a:lnTo>
                    <a:pt x="2435" y="2377"/>
                  </a:lnTo>
                  <a:lnTo>
                    <a:pt x="2434" y="2377"/>
                  </a:lnTo>
                  <a:lnTo>
                    <a:pt x="2319" y="2414"/>
                  </a:lnTo>
                  <a:lnTo>
                    <a:pt x="2318" y="2415"/>
                  </a:lnTo>
                  <a:lnTo>
                    <a:pt x="2273" y="2439"/>
                  </a:lnTo>
                  <a:lnTo>
                    <a:pt x="2272" y="2439"/>
                  </a:lnTo>
                  <a:lnTo>
                    <a:pt x="2235" y="2466"/>
                  </a:lnTo>
                  <a:lnTo>
                    <a:pt x="2234" y="2468"/>
                  </a:lnTo>
                  <a:lnTo>
                    <a:pt x="2204" y="2498"/>
                  </a:lnTo>
                  <a:lnTo>
                    <a:pt x="2203" y="2499"/>
                  </a:lnTo>
                  <a:lnTo>
                    <a:pt x="2183" y="2532"/>
                  </a:lnTo>
                  <a:lnTo>
                    <a:pt x="2183" y="2535"/>
                  </a:lnTo>
                  <a:lnTo>
                    <a:pt x="2169" y="2572"/>
                  </a:lnTo>
                  <a:lnTo>
                    <a:pt x="2169" y="2575"/>
                  </a:lnTo>
                  <a:lnTo>
                    <a:pt x="2165" y="2615"/>
                  </a:lnTo>
                  <a:lnTo>
                    <a:pt x="2165" y="2617"/>
                  </a:lnTo>
                  <a:lnTo>
                    <a:pt x="2161" y="2657"/>
                  </a:lnTo>
                  <a:lnTo>
                    <a:pt x="2160" y="2660"/>
                  </a:lnTo>
                  <a:lnTo>
                    <a:pt x="2147" y="2697"/>
                  </a:lnTo>
                  <a:lnTo>
                    <a:pt x="2146" y="2699"/>
                  </a:lnTo>
                  <a:lnTo>
                    <a:pt x="2126" y="2731"/>
                  </a:lnTo>
                  <a:lnTo>
                    <a:pt x="2124" y="2734"/>
                  </a:lnTo>
                  <a:lnTo>
                    <a:pt x="2095" y="2762"/>
                  </a:lnTo>
                  <a:lnTo>
                    <a:pt x="2092" y="2765"/>
                  </a:lnTo>
                  <a:lnTo>
                    <a:pt x="2057" y="2790"/>
                  </a:lnTo>
                  <a:lnTo>
                    <a:pt x="2054" y="2792"/>
                  </a:lnTo>
                  <a:lnTo>
                    <a:pt x="2011" y="2814"/>
                  </a:lnTo>
                  <a:lnTo>
                    <a:pt x="2008" y="2815"/>
                  </a:lnTo>
                  <a:lnTo>
                    <a:pt x="1895" y="2851"/>
                  </a:lnTo>
                  <a:lnTo>
                    <a:pt x="1892" y="2852"/>
                  </a:lnTo>
                  <a:lnTo>
                    <a:pt x="1751" y="2876"/>
                  </a:lnTo>
                  <a:lnTo>
                    <a:pt x="1749" y="2876"/>
                  </a:lnTo>
                  <a:lnTo>
                    <a:pt x="1593" y="2889"/>
                  </a:lnTo>
                  <a:lnTo>
                    <a:pt x="1593" y="2668"/>
                  </a:lnTo>
                  <a:lnTo>
                    <a:pt x="1590" y="2684"/>
                  </a:lnTo>
                  <a:lnTo>
                    <a:pt x="1584" y="2699"/>
                  </a:lnTo>
                  <a:lnTo>
                    <a:pt x="1579" y="2706"/>
                  </a:lnTo>
                  <a:lnTo>
                    <a:pt x="1579" y="2708"/>
                  </a:lnTo>
                  <a:lnTo>
                    <a:pt x="1577" y="2714"/>
                  </a:lnTo>
                  <a:lnTo>
                    <a:pt x="1569" y="2728"/>
                  </a:lnTo>
                  <a:lnTo>
                    <a:pt x="1560" y="2741"/>
                  </a:lnTo>
                  <a:lnTo>
                    <a:pt x="1549" y="2755"/>
                  </a:lnTo>
                  <a:lnTo>
                    <a:pt x="1538" y="2767"/>
                  </a:lnTo>
                  <a:lnTo>
                    <a:pt x="1525" y="2780"/>
                  </a:lnTo>
                  <a:lnTo>
                    <a:pt x="1510" y="2792"/>
                  </a:lnTo>
                  <a:lnTo>
                    <a:pt x="1495" y="2803"/>
                  </a:lnTo>
                  <a:lnTo>
                    <a:pt x="1477" y="2814"/>
                  </a:lnTo>
                  <a:lnTo>
                    <a:pt x="1459" y="2824"/>
                  </a:lnTo>
                  <a:lnTo>
                    <a:pt x="1419" y="2844"/>
                  </a:lnTo>
                  <a:lnTo>
                    <a:pt x="1373" y="2862"/>
                  </a:lnTo>
                  <a:lnTo>
                    <a:pt x="1324" y="2878"/>
                  </a:lnTo>
                  <a:lnTo>
                    <a:pt x="1273" y="2892"/>
                  </a:lnTo>
                  <a:lnTo>
                    <a:pt x="1219" y="2904"/>
                  </a:lnTo>
                  <a:lnTo>
                    <a:pt x="1163" y="2914"/>
                  </a:lnTo>
                  <a:lnTo>
                    <a:pt x="1159" y="2914"/>
                  </a:lnTo>
                  <a:lnTo>
                    <a:pt x="1105" y="2916"/>
                  </a:lnTo>
                  <a:lnTo>
                    <a:pt x="1045" y="2916"/>
                  </a:lnTo>
                  <a:lnTo>
                    <a:pt x="983" y="2914"/>
                  </a:lnTo>
                  <a:lnTo>
                    <a:pt x="919" y="2909"/>
                  </a:lnTo>
                  <a:lnTo>
                    <a:pt x="835" y="2899"/>
                  </a:lnTo>
                  <a:lnTo>
                    <a:pt x="752" y="2886"/>
                  </a:lnTo>
                  <a:lnTo>
                    <a:pt x="671" y="2869"/>
                  </a:lnTo>
                  <a:lnTo>
                    <a:pt x="591" y="2849"/>
                  </a:lnTo>
                  <a:lnTo>
                    <a:pt x="514" y="2825"/>
                  </a:lnTo>
                  <a:lnTo>
                    <a:pt x="438" y="2798"/>
                  </a:lnTo>
                  <a:lnTo>
                    <a:pt x="363" y="2766"/>
                  </a:lnTo>
                  <a:lnTo>
                    <a:pt x="290" y="2731"/>
                  </a:lnTo>
                  <a:lnTo>
                    <a:pt x="254" y="2712"/>
                  </a:lnTo>
                  <a:lnTo>
                    <a:pt x="221" y="2691"/>
                  </a:lnTo>
                  <a:lnTo>
                    <a:pt x="191" y="2668"/>
                  </a:lnTo>
                  <a:lnTo>
                    <a:pt x="162" y="2642"/>
                  </a:lnTo>
                  <a:lnTo>
                    <a:pt x="137" y="2615"/>
                  </a:lnTo>
                  <a:lnTo>
                    <a:pt x="112" y="2586"/>
                  </a:lnTo>
                  <a:lnTo>
                    <a:pt x="91" y="2556"/>
                  </a:lnTo>
                  <a:lnTo>
                    <a:pt x="71" y="2522"/>
                  </a:lnTo>
                  <a:lnTo>
                    <a:pt x="62" y="2504"/>
                  </a:lnTo>
                  <a:lnTo>
                    <a:pt x="62" y="2503"/>
                  </a:lnTo>
                  <a:lnTo>
                    <a:pt x="55" y="2487"/>
                  </a:lnTo>
                  <a:lnTo>
                    <a:pt x="40" y="2449"/>
                  </a:lnTo>
                  <a:lnTo>
                    <a:pt x="28" y="2409"/>
                  </a:lnTo>
                  <a:lnTo>
                    <a:pt x="18" y="2368"/>
                  </a:lnTo>
                  <a:lnTo>
                    <a:pt x="4" y="2279"/>
                  </a:lnTo>
                  <a:lnTo>
                    <a:pt x="0" y="2183"/>
                  </a:lnTo>
                  <a:lnTo>
                    <a:pt x="0" y="1977"/>
                  </a:lnTo>
                  <a:lnTo>
                    <a:pt x="3" y="1907"/>
                  </a:lnTo>
                  <a:lnTo>
                    <a:pt x="9" y="1842"/>
                  </a:lnTo>
                  <a:lnTo>
                    <a:pt x="22" y="1784"/>
                  </a:lnTo>
                  <a:lnTo>
                    <a:pt x="38" y="1732"/>
                  </a:lnTo>
                  <a:lnTo>
                    <a:pt x="49" y="1708"/>
                  </a:lnTo>
                  <a:lnTo>
                    <a:pt x="61" y="1687"/>
                  </a:lnTo>
                  <a:lnTo>
                    <a:pt x="62" y="1685"/>
                  </a:lnTo>
                  <a:lnTo>
                    <a:pt x="62" y="1683"/>
                  </a:lnTo>
                  <a:lnTo>
                    <a:pt x="73" y="1667"/>
                  </a:lnTo>
                  <a:lnTo>
                    <a:pt x="88" y="1647"/>
                  </a:lnTo>
                  <a:lnTo>
                    <a:pt x="103" y="1630"/>
                  </a:lnTo>
                  <a:lnTo>
                    <a:pt x="119" y="1614"/>
                  </a:lnTo>
                  <a:lnTo>
                    <a:pt x="138" y="1600"/>
                  </a:lnTo>
                  <a:lnTo>
                    <a:pt x="156" y="1588"/>
                  </a:lnTo>
                  <a:lnTo>
                    <a:pt x="178" y="1576"/>
                  </a:lnTo>
                  <a:lnTo>
                    <a:pt x="201" y="1564"/>
                  </a:lnTo>
                  <a:lnTo>
                    <a:pt x="258" y="1541"/>
                  </a:lnTo>
                  <a:lnTo>
                    <a:pt x="329" y="1519"/>
                  </a:lnTo>
                  <a:lnTo>
                    <a:pt x="410" y="1498"/>
                  </a:lnTo>
                  <a:lnTo>
                    <a:pt x="504" y="1476"/>
                  </a:lnTo>
                  <a:lnTo>
                    <a:pt x="610" y="1457"/>
                  </a:lnTo>
                  <a:lnTo>
                    <a:pt x="859" y="1419"/>
                  </a:lnTo>
                  <a:lnTo>
                    <a:pt x="1137" y="1373"/>
                  </a:lnTo>
                  <a:lnTo>
                    <a:pt x="1159" y="1368"/>
                  </a:lnTo>
                  <a:lnTo>
                    <a:pt x="1341" y="1321"/>
                  </a:lnTo>
                  <a:lnTo>
                    <a:pt x="1415" y="1299"/>
                  </a:lnTo>
                  <a:lnTo>
                    <a:pt x="1470" y="1280"/>
                  </a:lnTo>
                  <a:lnTo>
                    <a:pt x="1491" y="1272"/>
                  </a:lnTo>
                  <a:lnTo>
                    <a:pt x="1506" y="1266"/>
                  </a:lnTo>
                  <a:lnTo>
                    <a:pt x="1517" y="1259"/>
                  </a:lnTo>
                  <a:lnTo>
                    <a:pt x="1521" y="1256"/>
                  </a:lnTo>
                  <a:lnTo>
                    <a:pt x="1524" y="1254"/>
                  </a:lnTo>
                  <a:lnTo>
                    <a:pt x="1528" y="1249"/>
                  </a:lnTo>
                  <a:lnTo>
                    <a:pt x="1532" y="1243"/>
                  </a:lnTo>
                  <a:lnTo>
                    <a:pt x="1536" y="1235"/>
                  </a:lnTo>
                  <a:lnTo>
                    <a:pt x="1539" y="1228"/>
                  </a:lnTo>
                  <a:lnTo>
                    <a:pt x="1545" y="1209"/>
                  </a:lnTo>
                  <a:lnTo>
                    <a:pt x="1550" y="1188"/>
                  </a:lnTo>
                  <a:lnTo>
                    <a:pt x="1553" y="1163"/>
                  </a:lnTo>
                  <a:lnTo>
                    <a:pt x="1556" y="1135"/>
                  </a:lnTo>
                  <a:lnTo>
                    <a:pt x="1558" y="1069"/>
                  </a:lnTo>
                  <a:lnTo>
                    <a:pt x="1556" y="985"/>
                  </a:lnTo>
                  <a:lnTo>
                    <a:pt x="1553" y="950"/>
                  </a:lnTo>
                  <a:lnTo>
                    <a:pt x="1549" y="919"/>
                  </a:lnTo>
                  <a:lnTo>
                    <a:pt x="1544" y="892"/>
                  </a:lnTo>
                  <a:lnTo>
                    <a:pt x="1537" y="870"/>
                  </a:lnTo>
                  <a:lnTo>
                    <a:pt x="1534" y="860"/>
                  </a:lnTo>
                  <a:lnTo>
                    <a:pt x="1530" y="852"/>
                  </a:lnTo>
                  <a:lnTo>
                    <a:pt x="1526" y="844"/>
                  </a:lnTo>
                  <a:lnTo>
                    <a:pt x="1521" y="838"/>
                  </a:lnTo>
                  <a:lnTo>
                    <a:pt x="1516" y="833"/>
                  </a:lnTo>
                  <a:lnTo>
                    <a:pt x="1511" y="828"/>
                  </a:lnTo>
                  <a:lnTo>
                    <a:pt x="1506" y="822"/>
                  </a:lnTo>
                  <a:lnTo>
                    <a:pt x="1500" y="818"/>
                  </a:lnTo>
                  <a:lnTo>
                    <a:pt x="1494" y="814"/>
                  </a:lnTo>
                  <a:lnTo>
                    <a:pt x="1487" y="810"/>
                  </a:lnTo>
                  <a:lnTo>
                    <a:pt x="1480" y="806"/>
                  </a:lnTo>
                  <a:lnTo>
                    <a:pt x="1473" y="803"/>
                  </a:lnTo>
                  <a:lnTo>
                    <a:pt x="1465" y="800"/>
                  </a:lnTo>
                  <a:lnTo>
                    <a:pt x="1458" y="798"/>
                  </a:lnTo>
                  <a:lnTo>
                    <a:pt x="1449" y="796"/>
                  </a:lnTo>
                  <a:lnTo>
                    <a:pt x="1440" y="794"/>
                  </a:lnTo>
                  <a:lnTo>
                    <a:pt x="1431" y="792"/>
                  </a:lnTo>
                  <a:lnTo>
                    <a:pt x="1421" y="792"/>
                  </a:lnTo>
                  <a:lnTo>
                    <a:pt x="1412" y="791"/>
                  </a:lnTo>
                  <a:lnTo>
                    <a:pt x="1402" y="791"/>
                  </a:lnTo>
                  <a:lnTo>
                    <a:pt x="1379" y="791"/>
                  </a:lnTo>
                  <a:lnTo>
                    <a:pt x="1360" y="792"/>
                  </a:lnTo>
                  <a:lnTo>
                    <a:pt x="1351" y="793"/>
                  </a:lnTo>
                  <a:lnTo>
                    <a:pt x="1342" y="794"/>
                  </a:lnTo>
                  <a:lnTo>
                    <a:pt x="1334" y="797"/>
                  </a:lnTo>
                  <a:lnTo>
                    <a:pt x="1327" y="798"/>
                  </a:lnTo>
                  <a:lnTo>
                    <a:pt x="1320" y="800"/>
                  </a:lnTo>
                  <a:lnTo>
                    <a:pt x="1314" y="803"/>
                  </a:lnTo>
                  <a:lnTo>
                    <a:pt x="1308" y="806"/>
                  </a:lnTo>
                  <a:lnTo>
                    <a:pt x="1303" y="809"/>
                  </a:lnTo>
                  <a:lnTo>
                    <a:pt x="1298" y="812"/>
                  </a:lnTo>
                  <a:lnTo>
                    <a:pt x="1294" y="816"/>
                  </a:lnTo>
                  <a:lnTo>
                    <a:pt x="1290" y="819"/>
                  </a:lnTo>
                  <a:lnTo>
                    <a:pt x="1287" y="824"/>
                  </a:lnTo>
                  <a:lnTo>
                    <a:pt x="1284" y="829"/>
                  </a:lnTo>
                  <a:lnTo>
                    <a:pt x="1283" y="835"/>
                  </a:lnTo>
                  <a:lnTo>
                    <a:pt x="1278" y="852"/>
                  </a:lnTo>
                  <a:lnTo>
                    <a:pt x="1274" y="873"/>
                  </a:lnTo>
                  <a:lnTo>
                    <a:pt x="1271" y="900"/>
                  </a:lnTo>
                  <a:lnTo>
                    <a:pt x="1267" y="970"/>
                  </a:lnTo>
                  <a:lnTo>
                    <a:pt x="1266" y="1060"/>
                  </a:lnTo>
                  <a:lnTo>
                    <a:pt x="1266" y="1360"/>
                  </a:lnTo>
                  <a:close/>
                  <a:moveTo>
                    <a:pt x="1558" y="1705"/>
                  </a:moveTo>
                  <a:lnTo>
                    <a:pt x="1509" y="1734"/>
                  </a:lnTo>
                  <a:lnTo>
                    <a:pt x="1465" y="1762"/>
                  </a:lnTo>
                  <a:lnTo>
                    <a:pt x="1426" y="1789"/>
                  </a:lnTo>
                  <a:lnTo>
                    <a:pt x="1393" y="1815"/>
                  </a:lnTo>
                  <a:lnTo>
                    <a:pt x="1364" y="1839"/>
                  </a:lnTo>
                  <a:lnTo>
                    <a:pt x="1340" y="1862"/>
                  </a:lnTo>
                  <a:lnTo>
                    <a:pt x="1330" y="1873"/>
                  </a:lnTo>
                  <a:lnTo>
                    <a:pt x="1323" y="1884"/>
                  </a:lnTo>
                  <a:lnTo>
                    <a:pt x="1315" y="1894"/>
                  </a:lnTo>
                  <a:lnTo>
                    <a:pt x="1309" y="1905"/>
                  </a:lnTo>
                  <a:lnTo>
                    <a:pt x="1299" y="1926"/>
                  </a:lnTo>
                  <a:lnTo>
                    <a:pt x="1290" y="1950"/>
                  </a:lnTo>
                  <a:lnTo>
                    <a:pt x="1282" y="1976"/>
                  </a:lnTo>
                  <a:lnTo>
                    <a:pt x="1277" y="2006"/>
                  </a:lnTo>
                  <a:lnTo>
                    <a:pt x="1272" y="2037"/>
                  </a:lnTo>
                  <a:lnTo>
                    <a:pt x="1269" y="2071"/>
                  </a:lnTo>
                  <a:lnTo>
                    <a:pt x="1266" y="2147"/>
                  </a:lnTo>
                  <a:lnTo>
                    <a:pt x="1268" y="2230"/>
                  </a:lnTo>
                  <a:lnTo>
                    <a:pt x="1271" y="2266"/>
                  </a:lnTo>
                  <a:lnTo>
                    <a:pt x="1274" y="2296"/>
                  </a:lnTo>
                  <a:lnTo>
                    <a:pt x="1279" y="2322"/>
                  </a:lnTo>
                  <a:lnTo>
                    <a:pt x="1283" y="2344"/>
                  </a:lnTo>
                  <a:lnTo>
                    <a:pt x="1286" y="2353"/>
                  </a:lnTo>
                  <a:lnTo>
                    <a:pt x="1290" y="2361"/>
                  </a:lnTo>
                  <a:lnTo>
                    <a:pt x="1293" y="2368"/>
                  </a:lnTo>
                  <a:lnTo>
                    <a:pt x="1297" y="2374"/>
                  </a:lnTo>
                  <a:lnTo>
                    <a:pt x="1301" y="2379"/>
                  </a:lnTo>
                  <a:lnTo>
                    <a:pt x="1306" y="2384"/>
                  </a:lnTo>
                  <a:lnTo>
                    <a:pt x="1311" y="2388"/>
                  </a:lnTo>
                  <a:lnTo>
                    <a:pt x="1317" y="2392"/>
                  </a:lnTo>
                  <a:lnTo>
                    <a:pt x="1323" y="2396"/>
                  </a:lnTo>
                  <a:lnTo>
                    <a:pt x="1328" y="2400"/>
                  </a:lnTo>
                  <a:lnTo>
                    <a:pt x="1336" y="2403"/>
                  </a:lnTo>
                  <a:lnTo>
                    <a:pt x="1343" y="2406"/>
                  </a:lnTo>
                  <a:lnTo>
                    <a:pt x="1351" y="2408"/>
                  </a:lnTo>
                  <a:lnTo>
                    <a:pt x="1360" y="2411"/>
                  </a:lnTo>
                  <a:lnTo>
                    <a:pt x="1369" y="2412"/>
                  </a:lnTo>
                  <a:lnTo>
                    <a:pt x="1378" y="2414"/>
                  </a:lnTo>
                  <a:lnTo>
                    <a:pt x="1398" y="2416"/>
                  </a:lnTo>
                  <a:lnTo>
                    <a:pt x="1420" y="2417"/>
                  </a:lnTo>
                  <a:lnTo>
                    <a:pt x="1442" y="2417"/>
                  </a:lnTo>
                  <a:lnTo>
                    <a:pt x="1460" y="2415"/>
                  </a:lnTo>
                  <a:lnTo>
                    <a:pt x="1478" y="2413"/>
                  </a:lnTo>
                  <a:lnTo>
                    <a:pt x="1486" y="2412"/>
                  </a:lnTo>
                  <a:lnTo>
                    <a:pt x="1494" y="2411"/>
                  </a:lnTo>
                  <a:lnTo>
                    <a:pt x="1500" y="2408"/>
                  </a:lnTo>
                  <a:lnTo>
                    <a:pt x="1506" y="2406"/>
                  </a:lnTo>
                  <a:lnTo>
                    <a:pt x="1512" y="2403"/>
                  </a:lnTo>
                  <a:lnTo>
                    <a:pt x="1517" y="2401"/>
                  </a:lnTo>
                  <a:lnTo>
                    <a:pt x="1522" y="2398"/>
                  </a:lnTo>
                  <a:lnTo>
                    <a:pt x="1527" y="2395"/>
                  </a:lnTo>
                  <a:lnTo>
                    <a:pt x="1531" y="2392"/>
                  </a:lnTo>
                  <a:lnTo>
                    <a:pt x="1534" y="2388"/>
                  </a:lnTo>
                  <a:lnTo>
                    <a:pt x="1537" y="2383"/>
                  </a:lnTo>
                  <a:lnTo>
                    <a:pt x="1540" y="2378"/>
                  </a:lnTo>
                  <a:lnTo>
                    <a:pt x="1543" y="2371"/>
                  </a:lnTo>
                  <a:lnTo>
                    <a:pt x="1545" y="2363"/>
                  </a:lnTo>
                  <a:lnTo>
                    <a:pt x="1548" y="2344"/>
                  </a:lnTo>
                  <a:lnTo>
                    <a:pt x="1552" y="2321"/>
                  </a:lnTo>
                  <a:lnTo>
                    <a:pt x="1556" y="2260"/>
                  </a:lnTo>
                  <a:lnTo>
                    <a:pt x="1558" y="2180"/>
                  </a:lnTo>
                  <a:lnTo>
                    <a:pt x="1558" y="170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AutoShape 14"/>
            <p:cNvSpPr>
              <a:spLocks noChangeArrowheads="1"/>
            </p:cNvSpPr>
            <p:nvPr/>
          </p:nvSpPr>
          <p:spPr bwMode="auto">
            <a:xfrm>
              <a:off x="2875" y="393"/>
              <a:ext cx="1026" cy="763"/>
            </a:xfrm>
            <a:custGeom>
              <a:avLst/>
              <a:gdLst>
                <a:gd name="T0" fmla="*/ 896 w 3834"/>
                <a:gd name="T1" fmla="*/ 750 h 3378"/>
                <a:gd name="T2" fmla="*/ 777 w 3834"/>
                <a:gd name="T3" fmla="*/ 737 h 3378"/>
                <a:gd name="T4" fmla="*/ 535 w 3834"/>
                <a:gd name="T5" fmla="*/ 603 h 3378"/>
                <a:gd name="T6" fmla="*/ 246 w 3834"/>
                <a:gd name="T7" fmla="*/ 581 h 3378"/>
                <a:gd name="T8" fmla="*/ 242 w 3834"/>
                <a:gd name="T9" fmla="*/ 689 h 3378"/>
                <a:gd name="T10" fmla="*/ 130 w 3834"/>
                <a:gd name="T11" fmla="*/ 688 h 3378"/>
                <a:gd name="T12" fmla="*/ 83 w 3834"/>
                <a:gd name="T13" fmla="*/ 691 h 3378"/>
                <a:gd name="T14" fmla="*/ 45 w 3834"/>
                <a:gd name="T15" fmla="*/ 697 h 3378"/>
                <a:gd name="T16" fmla="*/ 14 w 3834"/>
                <a:gd name="T17" fmla="*/ 705 h 3378"/>
                <a:gd name="T18" fmla="*/ 2 w 3834"/>
                <a:gd name="T19" fmla="*/ 711 h 3378"/>
                <a:gd name="T20" fmla="*/ 0 w 3834"/>
                <a:gd name="T21" fmla="*/ 712 h 3378"/>
                <a:gd name="T22" fmla="*/ 2 w 3834"/>
                <a:gd name="T23" fmla="*/ 450 h 3378"/>
                <a:gd name="T24" fmla="*/ 14 w 3834"/>
                <a:gd name="T25" fmla="*/ 445 h 3378"/>
                <a:gd name="T26" fmla="*/ 45 w 3834"/>
                <a:gd name="T27" fmla="*/ 436 h 3378"/>
                <a:gd name="T28" fmla="*/ 74 w 3834"/>
                <a:gd name="T29" fmla="*/ 432 h 3378"/>
                <a:gd name="T30" fmla="*/ 83 w 3834"/>
                <a:gd name="T31" fmla="*/ 422 h 3378"/>
                <a:gd name="T32" fmla="*/ 102 w 3834"/>
                <a:gd name="T33" fmla="*/ 403 h 3378"/>
                <a:gd name="T34" fmla="*/ 127 w 3834"/>
                <a:gd name="T35" fmla="*/ 367 h 3378"/>
                <a:gd name="T36" fmla="*/ 130 w 3834"/>
                <a:gd name="T37" fmla="*/ 363 h 3378"/>
                <a:gd name="T38" fmla="*/ 151 w 3834"/>
                <a:gd name="T39" fmla="*/ 326 h 3378"/>
                <a:gd name="T40" fmla="*/ 172 w 3834"/>
                <a:gd name="T41" fmla="*/ 277 h 3378"/>
                <a:gd name="T42" fmla="*/ 190 w 3834"/>
                <a:gd name="T43" fmla="*/ 223 h 3378"/>
                <a:gd name="T44" fmla="*/ 202 w 3834"/>
                <a:gd name="T45" fmla="*/ 163 h 3378"/>
                <a:gd name="T46" fmla="*/ 212 w 3834"/>
                <a:gd name="T47" fmla="*/ 30 h 3378"/>
                <a:gd name="T48" fmla="*/ 242 w 3834"/>
                <a:gd name="T49" fmla="*/ 0 h 3378"/>
                <a:gd name="T50" fmla="*/ 535 w 3834"/>
                <a:gd name="T51" fmla="*/ 23 h 3378"/>
                <a:gd name="T52" fmla="*/ 896 w 3834"/>
                <a:gd name="T53" fmla="*/ 61 h 3378"/>
                <a:gd name="T54" fmla="*/ 955 w 3834"/>
                <a:gd name="T55" fmla="*/ 67 h 3378"/>
                <a:gd name="T56" fmla="*/ 1026 w 3834"/>
                <a:gd name="T57" fmla="*/ 501 h 3378"/>
                <a:gd name="T58" fmla="*/ 600 w 3834"/>
                <a:gd name="T59" fmla="*/ 457 h 3378"/>
                <a:gd name="T60" fmla="*/ 541 w 3834"/>
                <a:gd name="T61" fmla="*/ 168 h 3378"/>
                <a:gd name="T62" fmla="*/ 539 w 3834"/>
                <a:gd name="T63" fmla="*/ 204 h 3378"/>
                <a:gd name="T64" fmla="*/ 535 w 3834"/>
                <a:gd name="T65" fmla="*/ 233 h 3378"/>
                <a:gd name="T66" fmla="*/ 527 w 3834"/>
                <a:gd name="T67" fmla="*/ 278 h 3378"/>
                <a:gd name="T68" fmla="*/ 502 w 3834"/>
                <a:gd name="T69" fmla="*/ 348 h 3378"/>
                <a:gd name="T70" fmla="*/ 465 w 3834"/>
                <a:gd name="T71" fmla="*/ 413 h 3378"/>
                <a:gd name="T72" fmla="*/ 535 w 3834"/>
                <a:gd name="T73" fmla="*/ 451 h 3378"/>
                <a:gd name="T74" fmla="*/ 600 w 3834"/>
                <a:gd name="T75" fmla="*/ 457 h 33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34"/>
                <a:gd name="T115" fmla="*/ 0 h 3378"/>
                <a:gd name="T116" fmla="*/ 3834 w 3834"/>
                <a:gd name="T117" fmla="*/ 3378 h 33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34" h="3378">
                  <a:moveTo>
                    <a:pt x="3833" y="3377"/>
                  </a:moveTo>
                  <a:lnTo>
                    <a:pt x="3349" y="3322"/>
                  </a:lnTo>
                  <a:lnTo>
                    <a:pt x="2903" y="3265"/>
                  </a:lnTo>
                  <a:lnTo>
                    <a:pt x="2903" y="2785"/>
                  </a:lnTo>
                  <a:lnTo>
                    <a:pt x="2001" y="2671"/>
                  </a:lnTo>
                  <a:lnTo>
                    <a:pt x="921" y="2572"/>
                  </a:lnTo>
                  <a:lnTo>
                    <a:pt x="921" y="3052"/>
                  </a:lnTo>
                  <a:lnTo>
                    <a:pt x="904" y="3051"/>
                  </a:lnTo>
                  <a:lnTo>
                    <a:pt x="484" y="3046"/>
                  </a:lnTo>
                  <a:lnTo>
                    <a:pt x="483" y="3046"/>
                  </a:lnTo>
                  <a:lnTo>
                    <a:pt x="312" y="3060"/>
                  </a:lnTo>
                  <a:lnTo>
                    <a:pt x="168" y="3085"/>
                  </a:lnTo>
                  <a:lnTo>
                    <a:pt x="167" y="3085"/>
                  </a:lnTo>
                  <a:lnTo>
                    <a:pt x="52" y="3122"/>
                  </a:lnTo>
                  <a:lnTo>
                    <a:pt x="6" y="3146"/>
                  </a:lnTo>
                  <a:lnTo>
                    <a:pt x="0" y="3150"/>
                  </a:lnTo>
                  <a:lnTo>
                    <a:pt x="0" y="1997"/>
                  </a:lnTo>
                  <a:lnTo>
                    <a:pt x="6" y="1993"/>
                  </a:lnTo>
                  <a:lnTo>
                    <a:pt x="52" y="1969"/>
                  </a:lnTo>
                  <a:lnTo>
                    <a:pt x="167" y="1932"/>
                  </a:lnTo>
                  <a:lnTo>
                    <a:pt x="168" y="1931"/>
                  </a:lnTo>
                  <a:lnTo>
                    <a:pt x="277" y="1912"/>
                  </a:lnTo>
                  <a:lnTo>
                    <a:pt x="312" y="1869"/>
                  </a:lnTo>
                  <a:lnTo>
                    <a:pt x="312" y="1867"/>
                  </a:lnTo>
                  <a:lnTo>
                    <a:pt x="329" y="1850"/>
                  </a:lnTo>
                  <a:lnTo>
                    <a:pt x="380" y="1784"/>
                  </a:lnTo>
                  <a:lnTo>
                    <a:pt x="429" y="1709"/>
                  </a:lnTo>
                  <a:lnTo>
                    <a:pt x="475" y="1626"/>
                  </a:lnTo>
                  <a:lnTo>
                    <a:pt x="484" y="1607"/>
                  </a:lnTo>
                  <a:lnTo>
                    <a:pt x="484" y="1606"/>
                  </a:lnTo>
                  <a:lnTo>
                    <a:pt x="520" y="1538"/>
                  </a:lnTo>
                  <a:lnTo>
                    <a:pt x="563" y="1443"/>
                  </a:lnTo>
                  <a:lnTo>
                    <a:pt x="604" y="1339"/>
                  </a:lnTo>
                  <a:lnTo>
                    <a:pt x="643" y="1228"/>
                  </a:lnTo>
                  <a:lnTo>
                    <a:pt x="678" y="1110"/>
                  </a:lnTo>
                  <a:lnTo>
                    <a:pt x="709" y="986"/>
                  </a:lnTo>
                  <a:lnTo>
                    <a:pt x="735" y="856"/>
                  </a:lnTo>
                  <a:lnTo>
                    <a:pt x="756" y="722"/>
                  </a:lnTo>
                  <a:lnTo>
                    <a:pt x="785" y="437"/>
                  </a:lnTo>
                  <a:lnTo>
                    <a:pt x="794" y="131"/>
                  </a:lnTo>
                  <a:lnTo>
                    <a:pt x="794" y="0"/>
                  </a:lnTo>
                  <a:lnTo>
                    <a:pt x="904" y="1"/>
                  </a:lnTo>
                  <a:lnTo>
                    <a:pt x="2000" y="103"/>
                  </a:lnTo>
                  <a:lnTo>
                    <a:pt x="2001" y="103"/>
                  </a:lnTo>
                  <a:lnTo>
                    <a:pt x="3349" y="272"/>
                  </a:lnTo>
                  <a:lnTo>
                    <a:pt x="3570" y="298"/>
                  </a:lnTo>
                  <a:lnTo>
                    <a:pt x="3570" y="2190"/>
                  </a:lnTo>
                  <a:lnTo>
                    <a:pt x="3833" y="2220"/>
                  </a:lnTo>
                  <a:lnTo>
                    <a:pt x="3833" y="3377"/>
                  </a:lnTo>
                  <a:close/>
                  <a:moveTo>
                    <a:pt x="2241" y="2025"/>
                  </a:moveTo>
                  <a:lnTo>
                    <a:pt x="2241" y="771"/>
                  </a:lnTo>
                  <a:lnTo>
                    <a:pt x="2021" y="743"/>
                  </a:lnTo>
                  <a:lnTo>
                    <a:pt x="2021" y="731"/>
                  </a:lnTo>
                  <a:lnTo>
                    <a:pt x="2015" y="903"/>
                  </a:lnTo>
                  <a:lnTo>
                    <a:pt x="2001" y="1031"/>
                  </a:lnTo>
                  <a:lnTo>
                    <a:pt x="2001" y="1032"/>
                  </a:lnTo>
                  <a:lnTo>
                    <a:pt x="1997" y="1071"/>
                  </a:lnTo>
                  <a:lnTo>
                    <a:pt x="1968" y="1232"/>
                  </a:lnTo>
                  <a:lnTo>
                    <a:pt x="1928" y="1389"/>
                  </a:lnTo>
                  <a:lnTo>
                    <a:pt x="1876" y="1541"/>
                  </a:lnTo>
                  <a:lnTo>
                    <a:pt x="1812" y="1687"/>
                  </a:lnTo>
                  <a:lnTo>
                    <a:pt x="1736" y="1827"/>
                  </a:lnTo>
                  <a:lnTo>
                    <a:pt x="1650" y="1962"/>
                  </a:lnTo>
                  <a:lnTo>
                    <a:pt x="2001" y="1995"/>
                  </a:lnTo>
                  <a:lnTo>
                    <a:pt x="2241" y="2025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AutoShape 15"/>
            <p:cNvSpPr>
              <a:spLocks noChangeArrowheads="1"/>
            </p:cNvSpPr>
            <p:nvPr/>
          </p:nvSpPr>
          <p:spPr bwMode="auto">
            <a:xfrm>
              <a:off x="3764" y="454"/>
              <a:ext cx="819" cy="642"/>
            </a:xfrm>
            <a:custGeom>
              <a:avLst/>
              <a:gdLst>
                <a:gd name="T0" fmla="*/ 364 w 3061"/>
                <a:gd name="T1" fmla="*/ 254 h 2843"/>
                <a:gd name="T2" fmla="*/ 388 w 3061"/>
                <a:gd name="T3" fmla="*/ 253 h 2843"/>
                <a:gd name="T4" fmla="*/ 407 w 3061"/>
                <a:gd name="T5" fmla="*/ 249 h 2843"/>
                <a:gd name="T6" fmla="*/ 413 w 3061"/>
                <a:gd name="T7" fmla="*/ 246 h 2843"/>
                <a:gd name="T8" fmla="*/ 424 w 3061"/>
                <a:gd name="T9" fmla="*/ 236 h 2843"/>
                <a:gd name="T10" fmla="*/ 431 w 3061"/>
                <a:gd name="T11" fmla="*/ 222 h 2843"/>
                <a:gd name="T12" fmla="*/ 432 w 3061"/>
                <a:gd name="T13" fmla="*/ 115 h 2843"/>
                <a:gd name="T14" fmla="*/ 437 w 3061"/>
                <a:gd name="T15" fmla="*/ 81 h 2843"/>
                <a:gd name="T16" fmla="*/ 444 w 3061"/>
                <a:gd name="T17" fmla="*/ 65 h 2843"/>
                <a:gd name="T18" fmla="*/ 455 w 3061"/>
                <a:gd name="T19" fmla="*/ 54 h 2843"/>
                <a:gd name="T20" fmla="*/ 468 w 3061"/>
                <a:gd name="T21" fmla="*/ 46 h 2843"/>
                <a:gd name="T22" fmla="*/ 816 w 3061"/>
                <a:gd name="T23" fmla="*/ 62 h 2843"/>
                <a:gd name="T24" fmla="*/ 816 w 3061"/>
                <a:gd name="T25" fmla="*/ 63 h 2843"/>
                <a:gd name="T26" fmla="*/ 801 w 3061"/>
                <a:gd name="T27" fmla="*/ 82 h 2843"/>
                <a:gd name="T28" fmla="*/ 785 w 3061"/>
                <a:gd name="T29" fmla="*/ 114 h 2843"/>
                <a:gd name="T30" fmla="*/ 780 w 3061"/>
                <a:gd name="T31" fmla="*/ 150 h 2843"/>
                <a:gd name="T32" fmla="*/ 779 w 3061"/>
                <a:gd name="T33" fmla="*/ 240 h 2843"/>
                <a:gd name="T34" fmla="*/ 774 w 3061"/>
                <a:gd name="T35" fmla="*/ 255 h 2843"/>
                <a:gd name="T36" fmla="*/ 764 w 3061"/>
                <a:gd name="T37" fmla="*/ 268 h 2843"/>
                <a:gd name="T38" fmla="*/ 749 w 3061"/>
                <a:gd name="T39" fmla="*/ 280 h 2843"/>
                <a:gd name="T40" fmla="*/ 730 w 3061"/>
                <a:gd name="T41" fmla="*/ 290 h 2843"/>
                <a:gd name="T42" fmla="*/ 706 w 3061"/>
                <a:gd name="T43" fmla="*/ 300 h 2843"/>
                <a:gd name="T44" fmla="*/ 672 w 3061"/>
                <a:gd name="T45" fmla="*/ 310 h 2843"/>
                <a:gd name="T46" fmla="*/ 592 w 3061"/>
                <a:gd name="T47" fmla="*/ 326 h 2843"/>
                <a:gd name="T48" fmla="*/ 553 w 3061"/>
                <a:gd name="T49" fmla="*/ 330 h 2843"/>
                <a:gd name="T50" fmla="*/ 515 w 3061"/>
                <a:gd name="T51" fmla="*/ 330 h 2843"/>
                <a:gd name="T52" fmla="*/ 505 w 3061"/>
                <a:gd name="T53" fmla="*/ 328 h 2843"/>
                <a:gd name="T54" fmla="*/ 515 w 3061"/>
                <a:gd name="T55" fmla="*/ 326 h 2843"/>
                <a:gd name="T56" fmla="*/ 530 w 3061"/>
                <a:gd name="T57" fmla="*/ 325 h 2843"/>
                <a:gd name="T58" fmla="*/ 565 w 3061"/>
                <a:gd name="T59" fmla="*/ 329 h 2843"/>
                <a:gd name="T60" fmla="*/ 645 w 3061"/>
                <a:gd name="T61" fmla="*/ 345 h 2843"/>
                <a:gd name="T62" fmla="*/ 697 w 3061"/>
                <a:gd name="T63" fmla="*/ 363 h 2843"/>
                <a:gd name="T64" fmla="*/ 737 w 3061"/>
                <a:gd name="T65" fmla="*/ 383 h 2843"/>
                <a:gd name="T66" fmla="*/ 764 w 3061"/>
                <a:gd name="T67" fmla="*/ 406 h 2843"/>
                <a:gd name="T68" fmla="*/ 779 w 3061"/>
                <a:gd name="T69" fmla="*/ 432 h 2843"/>
                <a:gd name="T70" fmla="*/ 781 w 3061"/>
                <a:gd name="T71" fmla="*/ 549 h 2843"/>
                <a:gd name="T72" fmla="*/ 787 w 3061"/>
                <a:gd name="T73" fmla="*/ 586 h 2843"/>
                <a:gd name="T74" fmla="*/ 802 w 3061"/>
                <a:gd name="T75" fmla="*/ 621 h 2843"/>
                <a:gd name="T76" fmla="*/ 816 w 3061"/>
                <a:gd name="T77" fmla="*/ 639 h 2843"/>
                <a:gd name="T78" fmla="*/ 816 w 3061"/>
                <a:gd name="T79" fmla="*/ 642 h 2843"/>
                <a:gd name="T80" fmla="*/ 458 w 3061"/>
                <a:gd name="T81" fmla="*/ 606 h 2843"/>
                <a:gd name="T82" fmla="*/ 440 w 3061"/>
                <a:gd name="T83" fmla="*/ 577 h 2843"/>
                <a:gd name="T84" fmla="*/ 433 w 3061"/>
                <a:gd name="T85" fmla="*/ 546 h 2843"/>
                <a:gd name="T86" fmla="*/ 432 w 3061"/>
                <a:gd name="T87" fmla="*/ 416 h 2843"/>
                <a:gd name="T88" fmla="*/ 425 w 3061"/>
                <a:gd name="T89" fmla="*/ 401 h 2843"/>
                <a:gd name="T90" fmla="*/ 413 w 3061"/>
                <a:gd name="T91" fmla="*/ 390 h 2843"/>
                <a:gd name="T92" fmla="*/ 407 w 3061"/>
                <a:gd name="T93" fmla="*/ 386 h 2843"/>
                <a:gd name="T94" fmla="*/ 389 w 3061"/>
                <a:gd name="T95" fmla="*/ 378 h 2843"/>
                <a:gd name="T96" fmla="*/ 364 w 3061"/>
                <a:gd name="T97" fmla="*/ 373 h 2843"/>
                <a:gd name="T98" fmla="*/ 8 w 3061"/>
                <a:gd name="T99" fmla="*/ 581 h 2843"/>
                <a:gd name="T100" fmla="*/ 0 w 3061"/>
                <a:gd name="T101" fmla="*/ 0 h 2843"/>
                <a:gd name="T102" fmla="*/ 355 w 3061"/>
                <a:gd name="T103" fmla="*/ 34 h 28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1"/>
                <a:gd name="T157" fmla="*/ 0 h 2843"/>
                <a:gd name="T158" fmla="*/ 3061 w 3061"/>
                <a:gd name="T159" fmla="*/ 2843 h 28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1" h="2843">
                  <a:moveTo>
                    <a:pt x="1326" y="151"/>
                  </a:moveTo>
                  <a:lnTo>
                    <a:pt x="1326" y="1120"/>
                  </a:lnTo>
                  <a:lnTo>
                    <a:pt x="1361" y="1123"/>
                  </a:lnTo>
                  <a:lnTo>
                    <a:pt x="1394" y="1125"/>
                  </a:lnTo>
                  <a:lnTo>
                    <a:pt x="1424" y="1124"/>
                  </a:lnTo>
                  <a:lnTo>
                    <a:pt x="1452" y="1121"/>
                  </a:lnTo>
                  <a:lnTo>
                    <a:pt x="1478" y="1116"/>
                  </a:lnTo>
                  <a:lnTo>
                    <a:pt x="1502" y="1110"/>
                  </a:lnTo>
                  <a:lnTo>
                    <a:pt x="1522" y="1101"/>
                  </a:lnTo>
                  <a:lnTo>
                    <a:pt x="1523" y="1101"/>
                  </a:lnTo>
                  <a:lnTo>
                    <a:pt x="1542" y="1090"/>
                  </a:lnTo>
                  <a:lnTo>
                    <a:pt x="1559" y="1077"/>
                  </a:lnTo>
                  <a:lnTo>
                    <a:pt x="1574" y="1062"/>
                  </a:lnTo>
                  <a:lnTo>
                    <a:pt x="1586" y="1045"/>
                  </a:lnTo>
                  <a:lnTo>
                    <a:pt x="1596" y="1027"/>
                  </a:lnTo>
                  <a:lnTo>
                    <a:pt x="1605" y="1006"/>
                  </a:lnTo>
                  <a:lnTo>
                    <a:pt x="1610" y="983"/>
                  </a:lnTo>
                  <a:lnTo>
                    <a:pt x="1614" y="959"/>
                  </a:lnTo>
                  <a:lnTo>
                    <a:pt x="1615" y="933"/>
                  </a:lnTo>
                  <a:lnTo>
                    <a:pt x="1615" y="511"/>
                  </a:lnTo>
                  <a:lnTo>
                    <a:pt x="1618" y="445"/>
                  </a:lnTo>
                  <a:lnTo>
                    <a:pt x="1625" y="385"/>
                  </a:lnTo>
                  <a:lnTo>
                    <a:pt x="1632" y="359"/>
                  </a:lnTo>
                  <a:lnTo>
                    <a:pt x="1640" y="334"/>
                  </a:lnTo>
                  <a:lnTo>
                    <a:pt x="1649" y="311"/>
                  </a:lnTo>
                  <a:lnTo>
                    <a:pt x="1660" y="290"/>
                  </a:lnTo>
                  <a:lnTo>
                    <a:pt x="1671" y="271"/>
                  </a:lnTo>
                  <a:lnTo>
                    <a:pt x="1684" y="254"/>
                  </a:lnTo>
                  <a:lnTo>
                    <a:pt x="1699" y="238"/>
                  </a:lnTo>
                  <a:lnTo>
                    <a:pt x="1715" y="225"/>
                  </a:lnTo>
                  <a:lnTo>
                    <a:pt x="1732" y="214"/>
                  </a:lnTo>
                  <a:lnTo>
                    <a:pt x="1750" y="204"/>
                  </a:lnTo>
                  <a:lnTo>
                    <a:pt x="1771" y="197"/>
                  </a:lnTo>
                  <a:lnTo>
                    <a:pt x="1792" y="191"/>
                  </a:lnTo>
                  <a:lnTo>
                    <a:pt x="3050" y="275"/>
                  </a:lnTo>
                  <a:lnTo>
                    <a:pt x="3052" y="275"/>
                  </a:lnTo>
                  <a:lnTo>
                    <a:pt x="3050" y="277"/>
                  </a:lnTo>
                  <a:lnTo>
                    <a:pt x="3050" y="278"/>
                  </a:lnTo>
                  <a:lnTo>
                    <a:pt x="3020" y="317"/>
                  </a:lnTo>
                  <a:lnTo>
                    <a:pt x="2993" y="361"/>
                  </a:lnTo>
                  <a:lnTo>
                    <a:pt x="2969" y="408"/>
                  </a:lnTo>
                  <a:lnTo>
                    <a:pt x="2950" y="455"/>
                  </a:lnTo>
                  <a:lnTo>
                    <a:pt x="2935" y="505"/>
                  </a:lnTo>
                  <a:lnTo>
                    <a:pt x="2924" y="556"/>
                  </a:lnTo>
                  <a:lnTo>
                    <a:pt x="2917" y="610"/>
                  </a:lnTo>
                  <a:lnTo>
                    <a:pt x="2916" y="665"/>
                  </a:lnTo>
                  <a:lnTo>
                    <a:pt x="2915" y="1012"/>
                  </a:lnTo>
                  <a:lnTo>
                    <a:pt x="2915" y="1037"/>
                  </a:lnTo>
                  <a:lnTo>
                    <a:pt x="2912" y="1062"/>
                  </a:lnTo>
                  <a:lnTo>
                    <a:pt x="2907" y="1084"/>
                  </a:lnTo>
                  <a:lnTo>
                    <a:pt x="2900" y="1107"/>
                  </a:lnTo>
                  <a:lnTo>
                    <a:pt x="2892" y="1128"/>
                  </a:lnTo>
                  <a:lnTo>
                    <a:pt x="2881" y="1149"/>
                  </a:lnTo>
                  <a:lnTo>
                    <a:pt x="2869" y="1170"/>
                  </a:lnTo>
                  <a:lnTo>
                    <a:pt x="2855" y="1189"/>
                  </a:lnTo>
                  <a:lnTo>
                    <a:pt x="2838" y="1207"/>
                  </a:lnTo>
                  <a:lnTo>
                    <a:pt x="2820" y="1225"/>
                  </a:lnTo>
                  <a:lnTo>
                    <a:pt x="2800" y="1242"/>
                  </a:lnTo>
                  <a:lnTo>
                    <a:pt x="2779" y="1257"/>
                  </a:lnTo>
                  <a:lnTo>
                    <a:pt x="2754" y="1272"/>
                  </a:lnTo>
                  <a:lnTo>
                    <a:pt x="2729" y="1286"/>
                  </a:lnTo>
                  <a:lnTo>
                    <a:pt x="2701" y="1300"/>
                  </a:lnTo>
                  <a:lnTo>
                    <a:pt x="2672" y="1312"/>
                  </a:lnTo>
                  <a:lnTo>
                    <a:pt x="2640" y="1327"/>
                  </a:lnTo>
                  <a:lnTo>
                    <a:pt x="2602" y="1342"/>
                  </a:lnTo>
                  <a:lnTo>
                    <a:pt x="2559" y="1356"/>
                  </a:lnTo>
                  <a:lnTo>
                    <a:pt x="2511" y="1372"/>
                  </a:lnTo>
                  <a:lnTo>
                    <a:pt x="2397" y="1402"/>
                  </a:lnTo>
                  <a:lnTo>
                    <a:pt x="2261" y="1434"/>
                  </a:lnTo>
                  <a:lnTo>
                    <a:pt x="2213" y="1445"/>
                  </a:lnTo>
                  <a:lnTo>
                    <a:pt x="2164" y="1453"/>
                  </a:lnTo>
                  <a:lnTo>
                    <a:pt x="2116" y="1459"/>
                  </a:lnTo>
                  <a:lnTo>
                    <a:pt x="2068" y="1463"/>
                  </a:lnTo>
                  <a:lnTo>
                    <a:pt x="2021" y="1465"/>
                  </a:lnTo>
                  <a:lnTo>
                    <a:pt x="1974" y="1465"/>
                  </a:lnTo>
                  <a:lnTo>
                    <a:pt x="1926" y="1463"/>
                  </a:lnTo>
                  <a:lnTo>
                    <a:pt x="1878" y="1459"/>
                  </a:lnTo>
                  <a:lnTo>
                    <a:pt x="1882" y="1457"/>
                  </a:lnTo>
                  <a:lnTo>
                    <a:pt x="1887" y="1454"/>
                  </a:lnTo>
                  <a:lnTo>
                    <a:pt x="1898" y="1449"/>
                  </a:lnTo>
                  <a:lnTo>
                    <a:pt x="1911" y="1445"/>
                  </a:lnTo>
                  <a:lnTo>
                    <a:pt x="1926" y="1442"/>
                  </a:lnTo>
                  <a:lnTo>
                    <a:pt x="1943" y="1440"/>
                  </a:lnTo>
                  <a:lnTo>
                    <a:pt x="1961" y="1439"/>
                  </a:lnTo>
                  <a:lnTo>
                    <a:pt x="1982" y="1439"/>
                  </a:lnTo>
                  <a:lnTo>
                    <a:pt x="2004" y="1441"/>
                  </a:lnTo>
                  <a:lnTo>
                    <a:pt x="2055" y="1445"/>
                  </a:lnTo>
                  <a:lnTo>
                    <a:pt x="2113" y="1455"/>
                  </a:lnTo>
                  <a:lnTo>
                    <a:pt x="2180" y="1467"/>
                  </a:lnTo>
                  <a:lnTo>
                    <a:pt x="2254" y="1483"/>
                  </a:lnTo>
                  <a:lnTo>
                    <a:pt x="2410" y="1529"/>
                  </a:lnTo>
                  <a:lnTo>
                    <a:pt x="2480" y="1555"/>
                  </a:lnTo>
                  <a:lnTo>
                    <a:pt x="2546" y="1581"/>
                  </a:lnTo>
                  <a:lnTo>
                    <a:pt x="2605" y="1608"/>
                  </a:lnTo>
                  <a:lnTo>
                    <a:pt x="2660" y="1637"/>
                  </a:lnTo>
                  <a:lnTo>
                    <a:pt x="2710" y="1667"/>
                  </a:lnTo>
                  <a:lnTo>
                    <a:pt x="2753" y="1698"/>
                  </a:lnTo>
                  <a:lnTo>
                    <a:pt x="2793" y="1731"/>
                  </a:lnTo>
                  <a:lnTo>
                    <a:pt x="2827" y="1765"/>
                  </a:lnTo>
                  <a:lnTo>
                    <a:pt x="2855" y="1800"/>
                  </a:lnTo>
                  <a:lnTo>
                    <a:pt x="2878" y="1837"/>
                  </a:lnTo>
                  <a:lnTo>
                    <a:pt x="2897" y="1875"/>
                  </a:lnTo>
                  <a:lnTo>
                    <a:pt x="2910" y="1914"/>
                  </a:lnTo>
                  <a:lnTo>
                    <a:pt x="2917" y="1954"/>
                  </a:lnTo>
                  <a:lnTo>
                    <a:pt x="2920" y="1996"/>
                  </a:lnTo>
                  <a:lnTo>
                    <a:pt x="2920" y="2433"/>
                  </a:lnTo>
                  <a:lnTo>
                    <a:pt x="2922" y="2490"/>
                  </a:lnTo>
                  <a:lnTo>
                    <a:pt x="2929" y="2544"/>
                  </a:lnTo>
                  <a:lnTo>
                    <a:pt x="2940" y="2597"/>
                  </a:lnTo>
                  <a:lnTo>
                    <a:pt x="2955" y="2649"/>
                  </a:lnTo>
                  <a:lnTo>
                    <a:pt x="2975" y="2700"/>
                  </a:lnTo>
                  <a:lnTo>
                    <a:pt x="2999" y="2749"/>
                  </a:lnTo>
                  <a:lnTo>
                    <a:pt x="3028" y="2797"/>
                  </a:lnTo>
                  <a:lnTo>
                    <a:pt x="3050" y="2829"/>
                  </a:lnTo>
                  <a:lnTo>
                    <a:pt x="3060" y="2842"/>
                  </a:lnTo>
                  <a:lnTo>
                    <a:pt x="3050" y="2842"/>
                  </a:lnTo>
                  <a:lnTo>
                    <a:pt x="1786" y="2759"/>
                  </a:lnTo>
                  <a:lnTo>
                    <a:pt x="1747" y="2721"/>
                  </a:lnTo>
                  <a:lnTo>
                    <a:pt x="1713" y="2682"/>
                  </a:lnTo>
                  <a:lnTo>
                    <a:pt x="1685" y="2641"/>
                  </a:lnTo>
                  <a:lnTo>
                    <a:pt x="1661" y="2599"/>
                  </a:lnTo>
                  <a:lnTo>
                    <a:pt x="1643" y="2556"/>
                  </a:lnTo>
                  <a:lnTo>
                    <a:pt x="1630" y="2511"/>
                  </a:lnTo>
                  <a:lnTo>
                    <a:pt x="1622" y="2464"/>
                  </a:lnTo>
                  <a:lnTo>
                    <a:pt x="1619" y="2417"/>
                  </a:lnTo>
                  <a:lnTo>
                    <a:pt x="1619" y="1891"/>
                  </a:lnTo>
                  <a:lnTo>
                    <a:pt x="1619" y="1865"/>
                  </a:lnTo>
                  <a:lnTo>
                    <a:pt x="1615" y="1841"/>
                  </a:lnTo>
                  <a:lnTo>
                    <a:pt x="1609" y="1817"/>
                  </a:lnTo>
                  <a:lnTo>
                    <a:pt x="1601" y="1796"/>
                  </a:lnTo>
                  <a:lnTo>
                    <a:pt x="1590" y="1775"/>
                  </a:lnTo>
                  <a:lnTo>
                    <a:pt x="1578" y="1757"/>
                  </a:lnTo>
                  <a:lnTo>
                    <a:pt x="1563" y="1741"/>
                  </a:lnTo>
                  <a:lnTo>
                    <a:pt x="1545" y="1725"/>
                  </a:lnTo>
                  <a:lnTo>
                    <a:pt x="1526" y="1711"/>
                  </a:lnTo>
                  <a:lnTo>
                    <a:pt x="1522" y="1709"/>
                  </a:lnTo>
                  <a:lnTo>
                    <a:pt x="1504" y="1698"/>
                  </a:lnTo>
                  <a:lnTo>
                    <a:pt x="1480" y="1686"/>
                  </a:lnTo>
                  <a:lnTo>
                    <a:pt x="1454" y="1675"/>
                  </a:lnTo>
                  <a:lnTo>
                    <a:pt x="1426" y="1666"/>
                  </a:lnTo>
                  <a:lnTo>
                    <a:pt x="1395" y="1658"/>
                  </a:lnTo>
                  <a:lnTo>
                    <a:pt x="1362" y="1652"/>
                  </a:lnTo>
                  <a:lnTo>
                    <a:pt x="1326" y="1647"/>
                  </a:lnTo>
                  <a:lnTo>
                    <a:pt x="1326" y="2719"/>
                  </a:lnTo>
                  <a:lnTo>
                    <a:pt x="31" y="2571"/>
                  </a:lnTo>
                  <a:lnTo>
                    <a:pt x="0" y="2567"/>
                  </a:lnTo>
                  <a:lnTo>
                    <a:pt x="0" y="0"/>
                  </a:lnTo>
                  <a:lnTo>
                    <a:pt x="31" y="3"/>
                  </a:lnTo>
                  <a:lnTo>
                    <a:pt x="1326" y="151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5" name="AutoShape 16"/>
            <p:cNvSpPr>
              <a:spLocks noChangeArrowheads="1"/>
            </p:cNvSpPr>
            <p:nvPr/>
          </p:nvSpPr>
          <p:spPr bwMode="auto">
            <a:xfrm>
              <a:off x="4464" y="454"/>
              <a:ext cx="847" cy="642"/>
            </a:xfrm>
            <a:custGeom>
              <a:avLst/>
              <a:gdLst>
                <a:gd name="T0" fmla="*/ 847 w 3166"/>
                <a:gd name="T1" fmla="*/ 579 h 2845"/>
                <a:gd name="T2" fmla="*/ 684 w 3166"/>
                <a:gd name="T3" fmla="*/ 613 h 2845"/>
                <a:gd name="T4" fmla="*/ 684 w 3166"/>
                <a:gd name="T5" fmla="*/ 613 h 2845"/>
                <a:gd name="T6" fmla="*/ 535 w 3166"/>
                <a:gd name="T7" fmla="*/ 630 h 2845"/>
                <a:gd name="T8" fmla="*/ 535 w 3166"/>
                <a:gd name="T9" fmla="*/ 326 h 2845"/>
                <a:gd name="T10" fmla="*/ 505 w 3166"/>
                <a:gd name="T11" fmla="*/ 372 h 2845"/>
                <a:gd name="T12" fmla="*/ 505 w 3166"/>
                <a:gd name="T13" fmla="*/ 372 h 2845"/>
                <a:gd name="T14" fmla="*/ 326 w 3166"/>
                <a:gd name="T15" fmla="*/ 641 h 2845"/>
                <a:gd name="T16" fmla="*/ 315 w 3166"/>
                <a:gd name="T17" fmla="*/ 642 h 2845"/>
                <a:gd name="T18" fmla="*/ 315 w 3166"/>
                <a:gd name="T19" fmla="*/ 642 h 2845"/>
                <a:gd name="T20" fmla="*/ 116 w 3166"/>
                <a:gd name="T21" fmla="*/ 641 h 2845"/>
                <a:gd name="T22" fmla="*/ 116 w 3166"/>
                <a:gd name="T23" fmla="*/ 641 h 2845"/>
                <a:gd name="T24" fmla="*/ 0 w 3166"/>
                <a:gd name="T25" fmla="*/ 634 h 2845"/>
                <a:gd name="T26" fmla="*/ 0 w 3166"/>
                <a:gd name="T27" fmla="*/ 55 h 2845"/>
                <a:gd name="T28" fmla="*/ 116 w 3166"/>
                <a:gd name="T29" fmla="*/ 61 h 2845"/>
                <a:gd name="T30" fmla="*/ 116 w 3166"/>
                <a:gd name="T31" fmla="*/ 61 h 2845"/>
                <a:gd name="T32" fmla="*/ 315 w 3166"/>
                <a:gd name="T33" fmla="*/ 62 h 2845"/>
                <a:gd name="T34" fmla="*/ 315 w 3166"/>
                <a:gd name="T35" fmla="*/ 62 h 2845"/>
                <a:gd name="T36" fmla="*/ 318 w 3166"/>
                <a:gd name="T37" fmla="*/ 62 h 2845"/>
                <a:gd name="T38" fmla="*/ 318 w 3166"/>
                <a:gd name="T39" fmla="*/ 363 h 2845"/>
                <a:gd name="T40" fmla="*/ 505 w 3166"/>
                <a:gd name="T41" fmla="*/ 79 h 2845"/>
                <a:gd name="T42" fmla="*/ 505 w 3166"/>
                <a:gd name="T43" fmla="*/ 78 h 2845"/>
                <a:gd name="T44" fmla="*/ 522 w 3166"/>
                <a:gd name="T45" fmla="*/ 52 h 2845"/>
                <a:gd name="T46" fmla="*/ 684 w 3166"/>
                <a:gd name="T47" fmla="*/ 33 h 2845"/>
                <a:gd name="T48" fmla="*/ 684 w 3166"/>
                <a:gd name="T49" fmla="*/ 33 h 2845"/>
                <a:gd name="T50" fmla="*/ 847 w 3166"/>
                <a:gd name="T51" fmla="*/ 0 h 2845"/>
                <a:gd name="T52" fmla="*/ 847 w 3166"/>
                <a:gd name="T53" fmla="*/ 579 h 28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66"/>
                <a:gd name="T82" fmla="*/ 0 h 2845"/>
                <a:gd name="T83" fmla="*/ 3166 w 3166"/>
                <a:gd name="T84" fmla="*/ 2845 h 28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66" h="2845">
                  <a:moveTo>
                    <a:pt x="3165" y="2568"/>
                  </a:moveTo>
                  <a:lnTo>
                    <a:pt x="2556" y="2716"/>
                  </a:lnTo>
                  <a:lnTo>
                    <a:pt x="1998" y="2791"/>
                  </a:lnTo>
                  <a:lnTo>
                    <a:pt x="1998" y="1445"/>
                  </a:lnTo>
                  <a:lnTo>
                    <a:pt x="1889" y="1647"/>
                  </a:lnTo>
                  <a:lnTo>
                    <a:pt x="1889" y="1648"/>
                  </a:lnTo>
                  <a:lnTo>
                    <a:pt x="1218" y="2842"/>
                  </a:lnTo>
                  <a:lnTo>
                    <a:pt x="1177" y="2844"/>
                  </a:lnTo>
                  <a:lnTo>
                    <a:pt x="433" y="2839"/>
                  </a:lnTo>
                  <a:lnTo>
                    <a:pt x="0" y="2810"/>
                  </a:lnTo>
                  <a:lnTo>
                    <a:pt x="0" y="242"/>
                  </a:lnTo>
                  <a:lnTo>
                    <a:pt x="433" y="271"/>
                  </a:lnTo>
                  <a:lnTo>
                    <a:pt x="1177" y="275"/>
                  </a:lnTo>
                  <a:lnTo>
                    <a:pt x="1188" y="275"/>
                  </a:lnTo>
                  <a:lnTo>
                    <a:pt x="1188" y="1610"/>
                  </a:lnTo>
                  <a:lnTo>
                    <a:pt x="1889" y="348"/>
                  </a:lnTo>
                  <a:lnTo>
                    <a:pt x="1889" y="347"/>
                  </a:lnTo>
                  <a:lnTo>
                    <a:pt x="1952" y="229"/>
                  </a:lnTo>
                  <a:lnTo>
                    <a:pt x="2556" y="147"/>
                  </a:lnTo>
                  <a:lnTo>
                    <a:pt x="3165" y="0"/>
                  </a:lnTo>
                  <a:lnTo>
                    <a:pt x="3165" y="2568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Text Box 17"/>
            <p:cNvSpPr txBox="1">
              <a:spLocks noChangeArrowheads="1"/>
            </p:cNvSpPr>
            <p:nvPr/>
          </p:nvSpPr>
          <p:spPr bwMode="auto">
            <a:xfrm>
              <a:off x="-658" y="0"/>
              <a:ext cx="1" cy="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Ctr="1"/>
            <a:lstStyle/>
            <a:p>
              <a:pPr>
                <a:lnSpc>
                  <a:spcPct val="102000"/>
                </a:lnSpc>
                <a:buFont typeface="Wingdings" charset="2"/>
                <a:buChar char="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>
                  <a:solidFill>
                    <a:srgbClr val="000000"/>
                  </a:solidFill>
                  <a:latin typeface="Impact" pitchFamily="32" charset="0"/>
                </a:rPr>
                <a:t>Загадки</a:t>
              </a:r>
            </a:p>
          </p:txBody>
        </p:sp>
      </p:grpSp>
      <p:sp>
        <p:nvSpPr>
          <p:cNvPr id="36867" name="Rectangle 18"/>
          <p:cNvSpPr>
            <a:spLocks noChangeArrowheads="1"/>
          </p:cNvSpPr>
          <p:nvPr/>
        </p:nvSpPr>
        <p:spPr bwMode="auto">
          <a:xfrm>
            <a:off x="1258888" y="2565400"/>
            <a:ext cx="68580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Непоседа пестрая,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Птица длиннохвостая,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Птица говорливая,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FF00"/>
                </a:solidFill>
              </a:rPr>
              <a:t>Самая болтливая.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135938" cy="59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685800" y="720725"/>
            <a:ext cx="7764463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 b="1" i="1">
                <a:solidFill>
                  <a:srgbClr val="FFFF00"/>
                </a:solidFill>
              </a:rPr>
              <a:t>Чему человек научился у птиц?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39750" y="476250"/>
            <a:ext cx="7920038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FF00"/>
                </a:solidFill>
              </a:rPr>
              <a:t>Спасибо за внимание!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416800" cy="493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4050" y="266700"/>
            <a:ext cx="780256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0000"/>
                </a:solidFill>
              </a:rPr>
              <a:t>Дятел,снегирь, чиж, ласточка, аист, соловей, ворона, щегол, сорока, воробей, жаворонок. 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95463" y="3429000"/>
            <a:ext cx="1468437" cy="2449513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551488" y="3429000"/>
            <a:ext cx="1468437" cy="2449513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795463" y="2611438"/>
            <a:ext cx="1492250" cy="817562"/>
          </a:xfrm>
          <a:prstGeom prst="triangle">
            <a:avLst>
              <a:gd name="adj" fmla="val 49565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5529263" y="2611438"/>
            <a:ext cx="1492250" cy="817562"/>
          </a:xfrm>
          <a:prstGeom prst="triangle">
            <a:avLst>
              <a:gd name="adj" fmla="val 49565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795463" y="3756025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1795463" y="4083050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1795463" y="4408488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1795463" y="473551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1795463" y="5062538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1795463" y="538956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1795463" y="5715000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1795463" y="473551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1795463" y="473551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5551488" y="3756025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5551488" y="4083050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5551488" y="4408488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5551488" y="473551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5551488" y="5062538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5551488" y="5389563"/>
            <a:ext cx="14684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5551488" y="5715000"/>
            <a:ext cx="14684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71550" y="1439863"/>
            <a:ext cx="6883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8000" b="1" i="1">
                <a:solidFill>
                  <a:srgbClr val="FFFF00"/>
                </a:solidFill>
              </a:rPr>
              <a:t>ПОЧЕМУЧКА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222250"/>
            <a:ext cx="7767638" cy="247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000000"/>
                </a:solidFill>
              </a:rPr>
              <a:t>- Почему ласточки улетает в теплые края, а дятел зимует у нас?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85800" y="2879725"/>
            <a:ext cx="7767638" cy="316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000000"/>
                </a:solidFill>
              </a:rPr>
              <a:t>- Почему журавль улетает в теплые края, а сова зимует в наших краях?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49238" y="1260475"/>
            <a:ext cx="86248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7200" b="1" i="1">
                <a:solidFill>
                  <a:srgbClr val="FFFF00"/>
                </a:solidFill>
              </a:rPr>
              <a:t>ТРЕТИЙ ЛИШНИЙ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5800" y="508000"/>
            <a:ext cx="7766050" cy="134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1 команда                   2 команда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5800" y="2070100"/>
            <a:ext cx="7766050" cy="401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179388" y="2519363"/>
          <a:ext cx="4143375" cy="2700339"/>
        </p:xfrm>
        <a:graphic>
          <a:graphicData uri="http://schemas.openxmlformats.org/drawingml/2006/table">
            <a:tbl>
              <a:tblPr/>
              <a:tblGrid>
                <a:gridCol w="1379537"/>
                <a:gridCol w="1382713"/>
                <a:gridCol w="1381125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галка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ласточка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ворона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грач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зяблик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сорока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воробей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дятел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кукушка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7" name="Group 37"/>
          <p:cNvGraphicFramePr>
            <a:graphicFrameLocks noGrp="1"/>
          </p:cNvGraphicFramePr>
          <p:nvPr/>
        </p:nvGraphicFramePr>
        <p:xfrm>
          <a:off x="4500563" y="2519363"/>
          <a:ext cx="4646612" cy="2700339"/>
        </p:xfrm>
        <a:graphic>
          <a:graphicData uri="http://schemas.openxmlformats.org/drawingml/2006/table">
            <a:tbl>
              <a:tblPr/>
              <a:tblGrid>
                <a:gridCol w="1546225"/>
                <a:gridCol w="1550987"/>
                <a:gridCol w="1549400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сова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скворец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стриж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голубь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поползень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воробей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соловей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журавль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галка</a:t>
                      </a:r>
                    </a:p>
                  </a:txBody>
                  <a:tcPr marT="52668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68313" y="1439863"/>
            <a:ext cx="8383587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8000" b="1" i="1">
                <a:solidFill>
                  <a:srgbClr val="FFFF00"/>
                </a:solidFill>
              </a:rPr>
              <a:t>УЗНАЙ </a:t>
            </a:r>
            <a:r>
              <a:rPr lang="ru-RU" sz="8000" b="1" i="1">
                <a:solidFill>
                  <a:srgbClr val="FFFF00"/>
                </a:solidFill>
              </a:rPr>
              <a:t>  </a:t>
            </a:r>
            <a:r>
              <a:rPr lang="en-US" sz="8000" b="1" i="1">
                <a:solidFill>
                  <a:srgbClr val="FFFF00"/>
                </a:solidFill>
              </a:rPr>
              <a:t>ПТИЦУ</a:t>
            </a:r>
            <a:r>
              <a:rPr lang="ru-RU" sz="8000" b="1" i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434</Words>
  <Application>Microsoft Office PowerPoint</Application>
  <PresentationFormat>Экран (4:3)</PresentationFormat>
  <Paragraphs>174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Times New Roman</vt:lpstr>
      <vt:lpstr>Lucida Sans Unicode</vt:lpstr>
      <vt:lpstr>Arial</vt:lpstr>
      <vt:lpstr>News Gothic MT</vt:lpstr>
      <vt:lpstr>Wingdings</vt:lpstr>
      <vt:lpstr>Impact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По небу весело скользя,  летят пернатые друзья. И пропоют, чирикая: СПАСИБО вам великое!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Ксюша</dc:creator>
  <cp:lastModifiedBy>Пользователь Windows</cp:lastModifiedBy>
  <cp:revision>13</cp:revision>
  <cp:lastPrinted>1601-01-01T00:00:00Z</cp:lastPrinted>
  <dcterms:created xsi:type="dcterms:W3CDTF">1601-01-01T00:00:00Z</dcterms:created>
  <dcterms:modified xsi:type="dcterms:W3CDTF">2013-12-09T02:59:41Z</dcterms:modified>
</cp:coreProperties>
</file>