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D368C-4F6C-42E6-8D2E-D53B5771AAB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3038-89EE-44FD-B72C-F192406893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datai/izo/Gorodets/0004-004-Elementy-Gorodetskoj-rospisi-roza-kustiki.jpg" TargetMode="External"/><Relationship Id="rId2" Type="http://schemas.openxmlformats.org/officeDocument/2006/relationships/hyperlink" Target="http://nagljadnye-posobija.ru/uploaded_files/shop_images/959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omatoz.ru/uploads/posts/2011-06/1308413412_a7ffc1ad41cd_resize.jpg" TargetMode="External"/><Relationship Id="rId5" Type="http://schemas.openxmlformats.org/officeDocument/2006/relationships/hyperlink" Target="http://img-fotki.yandex.ru/get/4421/126030467.5/0_5a25f_6ef79ba2_XL.jpg" TargetMode="External"/><Relationship Id="rId4" Type="http://schemas.openxmlformats.org/officeDocument/2006/relationships/hyperlink" Target="http://www.mirshkatulok.ru/gor-2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a1698c30d3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71480"/>
            <a:ext cx="4354192" cy="56436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1214422"/>
            <a:ext cx="38310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Городецкая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роспись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gor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85729"/>
            <a:ext cx="3595973" cy="3857652"/>
          </a:xfrm>
          <a:prstGeom prst="rect">
            <a:avLst/>
          </a:prstGeom>
        </p:spPr>
      </p:pic>
      <p:pic>
        <p:nvPicPr>
          <p:cNvPr id="4" name="Рисунок 3" descr="gorodeckaya_rospis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113969"/>
            <a:ext cx="3738572" cy="4396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5a25f_6ef79ba2_XL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500042"/>
            <a:ext cx="3786214" cy="3324769"/>
          </a:xfrm>
          <a:prstGeom prst="rect">
            <a:avLst/>
          </a:prstGeom>
        </p:spPr>
      </p:pic>
      <p:pic>
        <p:nvPicPr>
          <p:cNvPr id="3" name="Рисунок 2" descr="1308413412_a7ffc1ad41cd_resiz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643050"/>
            <a:ext cx="3842158" cy="500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230" y="0"/>
            <a:ext cx="514641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7290" y="857232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подмалёвок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9058" y="2143116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 smtClean="0">
                <a:latin typeface="Monotype Corsiva" pitchFamily="66" charset="0"/>
              </a:rPr>
              <a:t>оттенёвка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3702" y="4071942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 smtClean="0">
                <a:latin typeface="Monotype Corsiva" pitchFamily="66" charset="0"/>
              </a:rPr>
              <a:t>разживка</a:t>
            </a:r>
            <a:endParaRPr lang="ru-RU" b="1" i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725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Используемые источники</a:t>
            </a:r>
            <a:endParaRPr lang="ru-RU" sz="2000" b="1" dirty="0" smtClean="0">
              <a:solidFill>
                <a:srgbClr val="7030A0"/>
              </a:solidFill>
              <a:latin typeface="Comic Sans MS" pitchFamily="66" charset="0"/>
              <a:hlinkClick r:id="rId2"/>
            </a:endParaRPr>
          </a:p>
          <a:p>
            <a:endParaRPr lang="ru-RU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http://nagljadnye-posobija.ru/uploaded_files/shop_images/959.jpg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http://900igr.net/datai/izo/Gorodets/0004-004-Elementy-Gorodetskoj-rospisi-roza-kustiki.jpg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http://www.mirshkatulok.ru/gor-2.gif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http://img-fotki.yandex.ru/get/4421/126030467.5/0_5a25f_6ef79ba2_XL.jpg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http://tomatoz.ru/uploads/posts/2011-06/1308413412_a7ffc1ad41cd_resize.jpg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Автор презентации: Хлопянова Татьяна Витальевна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Учитель начальных классов высшей категории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МБОУ «СОШ №14» г. Новомосковска Тульской области</a:t>
            </a:r>
            <a:endParaRPr lang="ru-RU" sz="20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44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Домашний</dc:creator>
  <cp:lastModifiedBy>Домашний</cp:lastModifiedBy>
  <cp:revision>5</cp:revision>
  <dcterms:created xsi:type="dcterms:W3CDTF">2014-01-08T15:27:57Z</dcterms:created>
  <dcterms:modified xsi:type="dcterms:W3CDTF">2014-09-28T15:13:10Z</dcterms:modified>
</cp:coreProperties>
</file>