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2" r:id="rId5"/>
    <p:sldId id="27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«</a:t>
            </a:r>
            <a:r>
              <a:rPr lang="ru-RU" dirty="0" smtClean="0"/>
              <a:t>Приемы работы по развитию речевых умений младших школьников</a:t>
            </a:r>
            <a:r>
              <a:rPr lang="ru-RU" i="1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250706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4000" dirty="0" smtClean="0"/>
              <a:t>     </a:t>
            </a:r>
            <a:r>
              <a:rPr lang="ru-RU" sz="4000" b="0" dirty="0" smtClean="0"/>
              <a:t>Цель: выявление влияния оптимального варианта работы над сочинением в развитии устной и письменной речи;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178698"/>
          </a:xfrm>
        </p:spPr>
        <p:txBody>
          <a:bodyPr>
            <a:normAutofit/>
          </a:bodyPr>
          <a:lstStyle/>
          <a:p>
            <a:pPr algn="l"/>
            <a:r>
              <a:rPr lang="ru-RU" sz="2800" b="0" dirty="0" smtClean="0"/>
              <a:t>В соответствии с поставленной целью решать следующие задачи 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1.</a:t>
            </a:r>
            <a:r>
              <a:rPr lang="ru-RU" sz="2800" b="0" dirty="0" smtClean="0"/>
              <a:t>Охарактеризовать сочинение как вид творческой работы.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2.</a:t>
            </a:r>
            <a:r>
              <a:rPr lang="ru-RU" sz="2800" b="0" dirty="0" smtClean="0"/>
              <a:t>Раскрыть сущность понятия « речевые умения».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3.</a:t>
            </a:r>
            <a:r>
              <a:rPr lang="ru-RU" sz="2800" b="0" dirty="0" smtClean="0"/>
              <a:t>Сделать анализ метод опыта обучения сочинению в 1-4 </a:t>
            </a:r>
            <a:r>
              <a:rPr lang="ru-RU" sz="2800" b="0" dirty="0" err="1" smtClean="0"/>
              <a:t>кл</a:t>
            </a:r>
            <a:r>
              <a:rPr lang="ru-RU" sz="2800" b="0" dirty="0" smtClean="0"/>
              <a:t>. начальной школы.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4.</a:t>
            </a:r>
            <a:r>
              <a:rPr lang="ru-RU" sz="2800" b="0" dirty="0" smtClean="0"/>
              <a:t>Выявить специфику работы над сочинениями различных жанров в начальных классах.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Развивая речевые умения школьников, мы прививаем ряд конкретных умений: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умение понять, осмыслить тему, выделить её, найти границы;</a:t>
            </a:r>
          </a:p>
          <a:p>
            <a:r>
              <a:rPr lang="ru-RU" dirty="0" smtClean="0"/>
              <a:t>умение собирать материал, отбирать то, что важно и отбрасывать второстепенное;</a:t>
            </a:r>
          </a:p>
          <a:p>
            <a:r>
              <a:rPr lang="ru-RU" dirty="0" smtClean="0"/>
              <a:t>умение располагать материал в нужной последовательности, строить рассказ или сочинение по плану;</a:t>
            </a:r>
          </a:p>
          <a:p>
            <a:r>
              <a:rPr lang="ru-RU" dirty="0" smtClean="0"/>
              <a:t>умение пользоваться средствами языка в соответствии с литературными нормами и задачами высказывания, а также исправлять, совершенствовать, улучшать написанное.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 dirty="0"/>
          </a:p>
        </p:txBody>
      </p:sp>
      <p:pic>
        <p:nvPicPr>
          <p:cNvPr id="6" name="Содержимое 3" descr="1191268972_c41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484784"/>
            <a:ext cx="5082877" cy="505758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</TotalTime>
  <Words>95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«Приемы работы по развитию речевых умений младших школьников» </vt:lpstr>
      <vt:lpstr>      Цель: выявление влияния оптимального варианта работы над сочинением в развитии устной и письменной речи;  </vt:lpstr>
      <vt:lpstr>В соответствии с поставленной целью решать следующие задачи : 1.Охарактеризовать сочинение как вид творческой работы. 2.Раскрыть сущность понятия « речевые умения». 3.Сделать анализ метод опыта обучения сочинению в 1-4 кл. начальной школы. 4.Выявить специфику работы над сочинениями различных жанров в начальных классах.</vt:lpstr>
      <vt:lpstr>Развивая речевые умения школьников, мы прививаем ряд конкретных умений: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«Приемы работы по формированию речевой культуры младших школьников» </dc:title>
  <cp:lastModifiedBy>Серёга</cp:lastModifiedBy>
  <cp:revision>16</cp:revision>
  <dcterms:modified xsi:type="dcterms:W3CDTF">2012-01-12T09:39:33Z</dcterms:modified>
</cp:coreProperties>
</file>