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214338"/>
            <a:ext cx="8686800" cy="150973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en-US" sz="4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Круговые примеры»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85926"/>
            <a:ext cx="7106106" cy="4525962"/>
          </a:xfrm>
          <a:prstGeom prst="rect">
            <a:avLst/>
          </a:prstGeom>
          <a:noFill/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 rot="20022201">
            <a:off x="1551702" y="4766238"/>
            <a:ext cx="1587500" cy="280988"/>
          </a:xfrm>
          <a:prstGeom prst="rect">
            <a:avLst/>
          </a:prstGeom>
          <a:solidFill>
            <a:srgbClr val="3366CC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48 + 21</a:t>
            </a:r>
          </a:p>
        </p:txBody>
      </p:sp>
      <p:pic>
        <p:nvPicPr>
          <p:cNvPr id="6" name="Picture 4" descr="aak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1547813" cy="9810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71604" y="1571613"/>
            <a:ext cx="1785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круговые примеры</a:t>
            </a:r>
          </a:p>
          <a:p>
            <a:pPr algn="ctr"/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48 до 48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Результативность!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Диаграмма 1"/>
          <p:cNvGraphicFramePr>
            <a:graphicFrameLocks/>
          </p:cNvGraphicFramePr>
          <p:nvPr/>
        </p:nvGraphicFramePr>
        <p:xfrm>
          <a:off x="0" y="1071546"/>
          <a:ext cx="9144000" cy="6000768"/>
        </p:xfrm>
        <a:graphic>
          <a:graphicData uri="http://schemas.openxmlformats.org/presentationml/2006/ole">
            <p:oleObj spid="_x0000_s1026" name="Диаграмма" r:id="rId3" imgW="5505165" imgH="3206774" progId="Excel.Sheet.8">
              <p:embed/>
            </p:oleObj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  <a:t>Поймай рыбку</a:t>
            </a:r>
            <a:endParaRPr lang="ru-RU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45" r="11139"/>
          <a:stretch>
            <a:fillRect/>
          </a:stretch>
        </p:blipFill>
        <p:spPr bwMode="auto">
          <a:xfrm>
            <a:off x="1785918" y="2571744"/>
            <a:ext cx="3292475" cy="34226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07" t="6880" r="2228"/>
          <a:stretch>
            <a:fillRect/>
          </a:stretch>
        </p:blipFill>
        <p:spPr bwMode="auto">
          <a:xfrm>
            <a:off x="1928794" y="2214554"/>
            <a:ext cx="792162" cy="8509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9" t="8998" r="9784"/>
          <a:stretch>
            <a:fillRect/>
          </a:stretch>
        </p:blipFill>
        <p:spPr bwMode="auto">
          <a:xfrm>
            <a:off x="1214414" y="3857628"/>
            <a:ext cx="1439862" cy="1223962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67" t="18669" r="2158" b="14546"/>
          <a:stretch>
            <a:fillRect/>
          </a:stretch>
        </p:blipFill>
        <p:spPr bwMode="auto">
          <a:xfrm>
            <a:off x="285720" y="1214422"/>
            <a:ext cx="4753629" cy="1800491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 rot="11114952" flipV="1">
            <a:off x="6281381" y="1373111"/>
            <a:ext cx="18447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87+13-11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00430" y="2214554"/>
            <a:ext cx="3857652" cy="307183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иктор\Desktop\i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2357430"/>
            <a:ext cx="817579" cy="996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Виктор\Desktop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2928934"/>
            <a:ext cx="107632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Виктор\Desktop\i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3429000"/>
            <a:ext cx="1428750" cy="1190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F:\анимации и картинки\анИМАЦИИ ВСЕ\анимашки\цветы\01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7877175" y="5272095"/>
            <a:ext cx="2038350" cy="495300"/>
          </a:xfrm>
          <a:prstGeom prst="rect">
            <a:avLst/>
          </a:prstGeom>
          <a:noFill/>
        </p:spPr>
      </p:pic>
      <p:pic>
        <p:nvPicPr>
          <p:cNvPr id="4" name="Picture 3" descr="F:\анимации и картинки\анИМАЦИИ ВСЕ\анимашки\цветы\01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187833">
            <a:off x="7814786" y="3213727"/>
            <a:ext cx="2038350" cy="495300"/>
          </a:xfrm>
          <a:prstGeom prst="rect">
            <a:avLst/>
          </a:prstGeom>
          <a:noFill/>
        </p:spPr>
      </p:pic>
      <p:pic>
        <p:nvPicPr>
          <p:cNvPr id="11" name="Picture 4" descr="F:\анимации и картинки\анИМАЦИИ ВСЕ\анимашки\цветы\01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7768081" y="1149541"/>
            <a:ext cx="2038350" cy="495300"/>
          </a:xfrm>
          <a:prstGeom prst="rect">
            <a:avLst/>
          </a:prstGeom>
          <a:noFill/>
        </p:spPr>
      </p:pic>
      <p:pic>
        <p:nvPicPr>
          <p:cNvPr id="1029" name="Picture 5" descr="F:\анимации и картинки\анИМАЦИИ ВСЕ\анимашки\цветы\01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6215082"/>
            <a:ext cx="2038350" cy="495300"/>
          </a:xfrm>
          <a:prstGeom prst="rect">
            <a:avLst/>
          </a:prstGeom>
          <a:noFill/>
        </p:spPr>
      </p:pic>
      <p:pic>
        <p:nvPicPr>
          <p:cNvPr id="1030" name="Picture 6" descr="F:\анимации и картинки\анИМАЦИИ ВСЕ\анимашки\цветы\01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6143644"/>
            <a:ext cx="2038350" cy="495300"/>
          </a:xfrm>
          <a:prstGeom prst="rect">
            <a:avLst/>
          </a:prstGeom>
          <a:noFill/>
        </p:spPr>
      </p:pic>
      <p:pic>
        <p:nvPicPr>
          <p:cNvPr id="1031" name="Picture 7" descr="F:\анимации и картинки\анИМАЦИИ ВСЕ\анимашки\цветы\01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6072206"/>
            <a:ext cx="2038350" cy="495300"/>
          </a:xfrm>
          <a:prstGeom prst="rect">
            <a:avLst/>
          </a:prstGeom>
          <a:noFill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9" t="8998" r="9784"/>
          <a:stretch>
            <a:fillRect/>
          </a:stretch>
        </p:blipFill>
        <p:spPr bwMode="auto">
          <a:xfrm>
            <a:off x="1857356" y="3857628"/>
            <a:ext cx="1439862" cy="1223962"/>
          </a:xfrm>
          <a:prstGeom prst="rect">
            <a:avLst/>
          </a:prstGeom>
          <a:noFill/>
        </p:spPr>
      </p:pic>
      <p:pic>
        <p:nvPicPr>
          <p:cNvPr id="19" name="Picture 7" descr="F:\анимации и картинки\анИМАЦИИ ВСЕ\анимашки\цветы\01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6000768"/>
            <a:ext cx="2038350" cy="495300"/>
          </a:xfrm>
          <a:prstGeom prst="rect">
            <a:avLst/>
          </a:prstGeom>
          <a:noFill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9" t="8998" r="9784"/>
          <a:stretch>
            <a:fillRect/>
          </a:stretch>
        </p:blipFill>
        <p:spPr bwMode="auto">
          <a:xfrm>
            <a:off x="1366814" y="4010028"/>
            <a:ext cx="1439862" cy="1223962"/>
          </a:xfrm>
          <a:prstGeom prst="rect">
            <a:avLst/>
          </a:prstGeom>
          <a:noFill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9" t="8998" r="9784"/>
          <a:stretch>
            <a:fillRect/>
          </a:stretch>
        </p:blipFill>
        <p:spPr bwMode="auto">
          <a:xfrm>
            <a:off x="1519214" y="4162428"/>
            <a:ext cx="1439862" cy="1223962"/>
          </a:xfrm>
          <a:prstGeom prst="rect">
            <a:avLst/>
          </a:prstGeom>
          <a:noFill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9" t="8998" r="9784"/>
          <a:stretch>
            <a:fillRect/>
          </a:stretch>
        </p:blipFill>
        <p:spPr bwMode="auto">
          <a:xfrm>
            <a:off x="1671614" y="4314828"/>
            <a:ext cx="1439862" cy="1223962"/>
          </a:xfrm>
          <a:prstGeom prst="rect">
            <a:avLst/>
          </a:prstGeom>
          <a:noFill/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9" t="8998" r="9784"/>
          <a:stretch>
            <a:fillRect/>
          </a:stretch>
        </p:blipFill>
        <p:spPr bwMode="auto">
          <a:xfrm>
            <a:off x="1824014" y="4467228"/>
            <a:ext cx="1439862" cy="1223962"/>
          </a:xfrm>
          <a:prstGeom prst="rect">
            <a:avLst/>
          </a:prstGeom>
          <a:noFill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9" t="8998" r="9784"/>
          <a:stretch>
            <a:fillRect/>
          </a:stretch>
        </p:blipFill>
        <p:spPr bwMode="auto">
          <a:xfrm>
            <a:off x="1071538" y="3286124"/>
            <a:ext cx="1439862" cy="1223962"/>
          </a:xfrm>
          <a:prstGeom prst="rect">
            <a:avLst/>
          </a:prstGeom>
          <a:noFill/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9" t="8998" r="9784"/>
          <a:stretch>
            <a:fillRect/>
          </a:stretch>
        </p:blipFill>
        <p:spPr bwMode="auto">
          <a:xfrm>
            <a:off x="2128814" y="4772028"/>
            <a:ext cx="1439862" cy="1223962"/>
          </a:xfrm>
          <a:prstGeom prst="rect">
            <a:avLst/>
          </a:prstGeom>
          <a:noFill/>
        </p:spPr>
      </p:pic>
      <p:pic>
        <p:nvPicPr>
          <p:cNvPr id="26" name="Picture 5" descr="F:\анимации и картинки\анИМАЦИИ ВСЕ\анимашки\цветы\01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-629842" y="5082565"/>
            <a:ext cx="2038350" cy="495300"/>
          </a:xfrm>
          <a:prstGeom prst="rect">
            <a:avLst/>
          </a:prstGeom>
          <a:noFill/>
        </p:spPr>
      </p:pic>
      <p:pic>
        <p:nvPicPr>
          <p:cNvPr id="27" name="Picture 5" descr="F:\анимации и картинки\анИМАЦИИ ВСЕ\анимашки\цветы\01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5974292">
            <a:off x="-705192" y="3071570"/>
            <a:ext cx="2038350" cy="495300"/>
          </a:xfrm>
          <a:prstGeom prst="rect">
            <a:avLst/>
          </a:prstGeom>
          <a:noFill/>
        </p:spPr>
      </p:pic>
      <p:pic>
        <p:nvPicPr>
          <p:cNvPr id="28" name="Picture 5" descr="F:\анимации и картинки\анИМАЦИИ ВСЕ\анимашки\цветы\01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-677284" y="1075948"/>
            <a:ext cx="2038350" cy="495300"/>
          </a:xfrm>
          <a:prstGeom prst="rect">
            <a:avLst/>
          </a:prstGeom>
          <a:noFill/>
        </p:spPr>
      </p:pic>
      <p:pic>
        <p:nvPicPr>
          <p:cNvPr id="29" name="Picture 5" descr="F:\анимации и картинки\анИМАЦИИ ВСЕ\анимашки\цветы\01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0"/>
            <a:ext cx="2038350" cy="495300"/>
          </a:xfrm>
          <a:prstGeom prst="rect">
            <a:avLst/>
          </a:prstGeom>
          <a:noFill/>
        </p:spPr>
      </p:pic>
      <p:pic>
        <p:nvPicPr>
          <p:cNvPr id="30" name="Picture 5" descr="F:\анимации и картинки\анИМАЦИИ ВСЕ\анимашки\цветы\01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0"/>
            <a:ext cx="2038350" cy="495300"/>
          </a:xfrm>
          <a:prstGeom prst="rect">
            <a:avLst/>
          </a:prstGeom>
          <a:noFill/>
        </p:spPr>
      </p:pic>
      <p:pic>
        <p:nvPicPr>
          <p:cNvPr id="31" name="Picture 5" descr="F:\анимации и картинки\анИМАЦИИ ВСЕ\анимашки\цветы\01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0"/>
            <a:ext cx="2038350" cy="495300"/>
          </a:xfrm>
          <a:prstGeom prst="rect">
            <a:avLst/>
          </a:prstGeom>
          <a:noFill/>
        </p:spPr>
      </p:pic>
      <p:pic>
        <p:nvPicPr>
          <p:cNvPr id="32" name="Picture 5" descr="F:\анимации и картинки\анИМАЦИИ ВСЕ\анимашки\цветы\01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0"/>
            <a:ext cx="2038350" cy="49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9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:\анимации и картинки\анИМАЦИИ ВСЕ\анимашки\анимашки 1\1292236591af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0"/>
            <a:ext cx="6215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«Гости урока!»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:\анимации и картинки\анИМАЦИИ ВСЕ\анимации\0_2afd3_bc37fc1b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0"/>
            <a:ext cx="73581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«Уроки-сказки!»</a:t>
            </a:r>
            <a:endParaRPr lang="ru-RU" sz="7200" b="1" cap="none" spc="0" dirty="0">
              <a:ln w="11430"/>
              <a:solidFill>
                <a:srgbClr val="6600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9939" name="Picture 3" descr="C:\Users\Медиакласс МОУ СОШ 9\Desktop\я\SAM_0532.JPG"/>
          <p:cNvPicPr>
            <a:picLocks noChangeAspect="1" noChangeArrowheads="1"/>
          </p:cNvPicPr>
          <p:nvPr/>
        </p:nvPicPr>
        <p:blipFill>
          <a:blip r:embed="rId3" cstate="print"/>
          <a:srcRect b="9524"/>
          <a:stretch>
            <a:fillRect/>
          </a:stretch>
        </p:blipFill>
        <p:spPr bwMode="auto">
          <a:xfrm>
            <a:off x="500034" y="3143248"/>
            <a:ext cx="3429024" cy="30718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фото\SAM_05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2967335"/>
            <a:ext cx="1351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285728"/>
            <a:ext cx="5500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  <a:t>Деловая игра!</a:t>
            </a:r>
            <a:endParaRPr lang="ru-RU" sz="4800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7" y="1214423"/>
            <a:ext cx="671517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Применяя игру или элементы игры на всех этапах урока необходимо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 как она прививает: 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-и</a:t>
            </a:r>
            <a:r>
              <a:rPr lang="ru-RU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нтерес к знаниям;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-способствует формирование интереса к предмету;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- о</a:t>
            </a:r>
            <a:r>
              <a:rPr lang="ru-RU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беспечивает доступность программного материала;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- развивает умственные процессы: память, мышление, внимание.</a:t>
            </a:r>
            <a:endParaRPr lang="ru-RU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285776"/>
            <a:ext cx="8686800" cy="158117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660033"/>
                </a:solidFill>
                <a:latin typeface="Monotype Corsiva" pitchFamily="66" charset="0"/>
              </a:rPr>
              <a:t>Грамматические  игры !  </a:t>
            </a:r>
            <a:endParaRPr lang="ru-RU" sz="48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pic>
        <p:nvPicPr>
          <p:cNvPr id="4" name="Picture 4" descr="S302017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607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79252" y="785794"/>
            <a:ext cx="43854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МАЯЧКИ</a:t>
            </a:r>
            <a:r>
              <a:rPr lang="ru-RU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!</a:t>
            </a:r>
            <a:endParaRPr lang="ru-RU" sz="6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Не ошибись!</a:t>
            </a:r>
            <a:endParaRPr lang="ru-RU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   У девочки Л/лилии есть братишка В/василек и подружка Р/роза. 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   В саду Р/роза собрала две Л/лилии, а Л/Лилия – красивую Р/розу.</a:t>
            </a:r>
          </a:p>
          <a:p>
            <a:endParaRPr lang="ru-RU" sz="4800" b="1" dirty="0"/>
          </a:p>
        </p:txBody>
      </p:sp>
      <p:pic>
        <p:nvPicPr>
          <p:cNvPr id="3075" name="Picture 3" descr="F:\анимации и картинки\анИМАЦИИ ВСЕ\анимашки\школа\sch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643446"/>
            <a:ext cx="2143140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F:\анимации и картинки\анИМАЦИИ ВСЕ\анимашки\шаблоны\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C:\Documents and Settings\Оля\Рабочий стол\я\SAM_0513.JPG"/>
          <p:cNvPicPr>
            <a:picLocks noChangeAspect="1" noChangeArrowheads="1"/>
          </p:cNvPicPr>
          <p:nvPr/>
        </p:nvPicPr>
        <p:blipFill>
          <a:blip r:embed="rId3" cstate="print"/>
          <a:srcRect b="11905"/>
          <a:stretch>
            <a:fillRect/>
          </a:stretch>
        </p:blipFill>
        <p:spPr bwMode="auto">
          <a:xfrm rot="21148058">
            <a:off x="531718" y="3269607"/>
            <a:ext cx="3207029" cy="2874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6" descr="C:\Documents and Settings\Оля\Рабочий стол\я\SAM_0516.JPG"/>
          <p:cNvPicPr>
            <a:picLocks noChangeAspect="1" noChangeArrowheads="1"/>
          </p:cNvPicPr>
          <p:nvPr/>
        </p:nvPicPr>
        <p:blipFill>
          <a:blip r:embed="rId4" cstate="print"/>
          <a:srcRect b="9756"/>
          <a:stretch>
            <a:fillRect/>
          </a:stretch>
        </p:blipFill>
        <p:spPr bwMode="auto">
          <a:xfrm rot="766438">
            <a:off x="4956585" y="3054133"/>
            <a:ext cx="3429024" cy="32147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1071538" y="285728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СКАЗОЧНЫЙ   БАЛ!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" name="Picture 4" descr="G:\фото\SAM_0112.JPG"/>
          <p:cNvPicPr>
            <a:picLocks noChangeAspect="1" noChangeArrowheads="1"/>
          </p:cNvPicPr>
          <p:nvPr/>
        </p:nvPicPr>
        <p:blipFill>
          <a:blip r:embed="rId5" cstate="print"/>
          <a:srcRect l="21523" r="16600"/>
          <a:stretch>
            <a:fillRect/>
          </a:stretch>
        </p:blipFill>
        <p:spPr bwMode="auto">
          <a:xfrm>
            <a:off x="3000364" y="1000108"/>
            <a:ext cx="3143272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анимации и картинки\4130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714356"/>
            <a:ext cx="69294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Работа над проектами</a:t>
            </a:r>
            <a:endParaRPr lang="ru-RU" sz="4400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G:\фото\SAM_0503.JPG"/>
          <p:cNvPicPr>
            <a:picLocks noChangeAspect="1" noChangeArrowheads="1"/>
          </p:cNvPicPr>
          <p:nvPr/>
        </p:nvPicPr>
        <p:blipFill>
          <a:blip r:embed="rId3" cstate="print"/>
          <a:srcRect l="15805" r="13951"/>
          <a:stretch>
            <a:fillRect/>
          </a:stretch>
        </p:blipFill>
        <p:spPr bwMode="auto">
          <a:xfrm>
            <a:off x="5500694" y="1643050"/>
            <a:ext cx="2857521" cy="2881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0" name="Picture 2" descr="C:\Documents and Settings\Оля\Рабочий стол\я\SAM_0511.JPG"/>
          <p:cNvPicPr>
            <a:picLocks noChangeAspect="1" noChangeArrowheads="1"/>
          </p:cNvPicPr>
          <p:nvPr/>
        </p:nvPicPr>
        <p:blipFill>
          <a:blip r:embed="rId4" cstate="print"/>
          <a:srcRect b="11111"/>
          <a:stretch>
            <a:fillRect/>
          </a:stretch>
        </p:blipFill>
        <p:spPr bwMode="auto">
          <a:xfrm>
            <a:off x="928662" y="2071678"/>
            <a:ext cx="278608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F:\анимации и картинки\анИМАЦИИ ВСЕ\анимашки\герои мульт\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643446"/>
            <a:ext cx="1857388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анимации и картинки\анИМАЦИИ ВСЕ\анимашки\школа\sch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643446"/>
            <a:ext cx="2786082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Диаграмма</vt:lpstr>
      <vt:lpstr>   « Круговые примеры»</vt:lpstr>
      <vt:lpstr>Поймай рыбку</vt:lpstr>
      <vt:lpstr>Слайд 3</vt:lpstr>
      <vt:lpstr>Слайд 4</vt:lpstr>
      <vt:lpstr>Слайд 5</vt:lpstr>
      <vt:lpstr>Грамматические  игры !  </vt:lpstr>
      <vt:lpstr>Не ошибись!</vt:lpstr>
      <vt:lpstr>Слайд 8</vt:lpstr>
      <vt:lpstr>Слайд 9</vt:lpstr>
      <vt:lpstr>Результативность!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« Круговые примеры»</dc:title>
  <dc:creator>Виктор</dc:creator>
  <cp:lastModifiedBy>Виктор</cp:lastModifiedBy>
  <cp:revision>2</cp:revision>
  <dcterms:created xsi:type="dcterms:W3CDTF">2014-08-14T11:24:49Z</dcterms:created>
  <dcterms:modified xsi:type="dcterms:W3CDTF">2014-08-14T11:30:46Z</dcterms:modified>
</cp:coreProperties>
</file>