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645024"/>
            <a:ext cx="7772400" cy="2592288"/>
          </a:xfrm>
        </p:spPr>
        <p:txBody>
          <a:bodyPr/>
          <a:lstStyle/>
          <a:p>
            <a:r>
              <a:rPr lang="ru-RU" dirty="0" smtClean="0"/>
              <a:t>88 созвездий </a:t>
            </a:r>
            <a:br>
              <a:rPr lang="ru-RU" dirty="0" smtClean="0"/>
            </a:br>
            <a:r>
              <a:rPr lang="ru-RU" dirty="0" smtClean="0"/>
              <a:t>Малая Медведица </a:t>
            </a:r>
            <a:br>
              <a:rPr lang="ru-RU" dirty="0" smtClean="0"/>
            </a:br>
            <a:r>
              <a:rPr lang="ru-RU" dirty="0" smtClean="0"/>
              <a:t>БОЛЬШОЙ ПЁС</a:t>
            </a:r>
            <a:br>
              <a:rPr lang="ru-RU" dirty="0" smtClean="0"/>
            </a:br>
            <a:r>
              <a:rPr lang="ru-RU" dirty="0" smtClean="0"/>
              <a:t>телец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6912768" cy="1296144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Звёздное небо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445328"/>
          </a:xfrm>
        </p:spPr>
        <p:txBody>
          <a:bodyPr/>
          <a:lstStyle/>
          <a:p>
            <a:r>
              <a:rPr lang="ru-RU" sz="7200" dirty="0" smtClean="0"/>
              <a:t>Малая Медведица</a:t>
            </a:r>
            <a:endParaRPr lang="ru-RU" sz="7200" dirty="0"/>
          </a:p>
        </p:txBody>
      </p:sp>
      <p:pic>
        <p:nvPicPr>
          <p:cNvPr id="6" name="Содержимое 5" descr="c2f32cfed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844824"/>
            <a:ext cx="4248472" cy="43924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Полярная звезда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/>
              <a:t>• Указывает точное направление на север</a:t>
            </a:r>
          </a:p>
          <a:p>
            <a:pPr>
              <a:buNone/>
            </a:pPr>
            <a:r>
              <a:rPr lang="ru-RU" sz="6000" dirty="0" smtClean="0"/>
              <a:t>•Помощница путешественников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9600" dirty="0" smtClean="0">
                <a:solidFill>
                  <a:schemeClr val="tx2">
                    <a:lumMod val="50000"/>
                  </a:schemeClr>
                </a:solidFill>
              </a:rPr>
              <a:t>Большой Пёс</a:t>
            </a:r>
            <a:endParaRPr lang="ru-RU" sz="9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C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11191" y="1784350"/>
            <a:ext cx="4378817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93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93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193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93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512064"/>
            <a:ext cx="5256584" cy="914400"/>
          </a:xfrm>
        </p:spPr>
        <p:txBody>
          <a:bodyPr/>
          <a:lstStyle/>
          <a:p>
            <a:r>
              <a:rPr lang="ru-RU" sz="10000" dirty="0" smtClean="0">
                <a:solidFill>
                  <a:schemeClr val="accent2">
                    <a:lumMod val="75000"/>
                  </a:schemeClr>
                </a:solidFill>
              </a:rPr>
              <a:t>Сириус</a:t>
            </a:r>
            <a:endParaRPr lang="ru-RU" sz="1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00808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dirty="0" smtClean="0"/>
              <a:t>• Самая яркая звезда на небе</a:t>
            </a:r>
          </a:p>
          <a:p>
            <a:pPr>
              <a:buNone/>
            </a:pPr>
            <a:r>
              <a:rPr lang="ru-RU" sz="6000" dirty="0" smtClean="0"/>
              <a:t>•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Означает </a:t>
            </a:r>
            <a:r>
              <a:rPr lang="ru-RU" sz="6000" dirty="0" err="1" smtClean="0">
                <a:solidFill>
                  <a:schemeClr val="tx2">
                    <a:lumMod val="50000"/>
                  </a:schemeClr>
                </a:solidFill>
              </a:rPr>
              <a:t>блестящий,сверкающий</a:t>
            </a:r>
            <a:endParaRPr lang="ru-RU" sz="6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512064"/>
            <a:ext cx="5987008" cy="914400"/>
          </a:xfrm>
        </p:spPr>
        <p:txBody>
          <a:bodyPr/>
          <a:lstStyle/>
          <a:p>
            <a:r>
              <a:rPr lang="ru-RU" sz="9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Телец</a:t>
            </a:r>
            <a:endParaRPr lang="ru-RU" sz="9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000903-000890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132856"/>
            <a:ext cx="5760640" cy="43204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12064"/>
            <a:ext cx="7139136" cy="914400"/>
          </a:xfrm>
        </p:spPr>
        <p:txBody>
          <a:bodyPr/>
          <a:lstStyle/>
          <a:p>
            <a:r>
              <a:rPr lang="ru-RU" sz="8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Альдебаран</a:t>
            </a:r>
            <a:endParaRPr lang="ru-RU" sz="8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r>
              <a:rPr lang="ru-RU" sz="4400" dirty="0" smtClean="0"/>
              <a:t>Плеяды -особое скопление звезд в созвездии </a:t>
            </a:r>
            <a:r>
              <a:rPr lang="ru-RU" sz="4400" dirty="0" err="1" smtClean="0"/>
              <a:t>Телец.По</a:t>
            </a:r>
            <a:r>
              <a:rPr lang="ru-RU" sz="4400" dirty="0" smtClean="0"/>
              <a:t> ковшику Плеяд можно проверять </a:t>
            </a:r>
            <a:r>
              <a:rPr lang="ru-RU" sz="4400" dirty="0" err="1" smtClean="0"/>
              <a:t>зрение,если</a:t>
            </a:r>
            <a:r>
              <a:rPr lang="ru-RU" sz="4400" dirty="0" smtClean="0"/>
              <a:t> насчитаешь в нем 6 или 7 </a:t>
            </a:r>
            <a:r>
              <a:rPr lang="ru-RU" sz="4400" dirty="0" err="1" smtClean="0"/>
              <a:t>звёзд,зрение</a:t>
            </a:r>
            <a:r>
              <a:rPr lang="ru-RU" sz="4400" dirty="0" smtClean="0"/>
              <a:t> у тебя хорошее.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dirty="0" smtClean="0"/>
              <a:t>Звездное небо</a:t>
            </a:r>
            <a:endParaRPr lang="ru-RU" sz="8000" dirty="0"/>
          </a:p>
        </p:txBody>
      </p:sp>
      <p:pic>
        <p:nvPicPr>
          <p:cNvPr id="4" name="Содержимое 3" descr="0834b47a4d138192429e2e8b8479cb1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844824"/>
            <a:ext cx="7056784" cy="43924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</TotalTime>
  <Words>58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88 созвездий  Малая Медведица  БОЛЬШОЙ ПЁС телец </vt:lpstr>
      <vt:lpstr>Малая Медведица</vt:lpstr>
      <vt:lpstr>Полярная звезда</vt:lpstr>
      <vt:lpstr>Большой Пёс</vt:lpstr>
      <vt:lpstr>Сириус</vt:lpstr>
      <vt:lpstr>Телец</vt:lpstr>
      <vt:lpstr>Альдебаран</vt:lpstr>
      <vt:lpstr>Звездное небо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88 созвездий  Малая Медведица  орион телец </dc:title>
  <dc:creator>Admin</dc:creator>
  <cp:lastModifiedBy>Admin</cp:lastModifiedBy>
  <cp:revision>3</cp:revision>
  <dcterms:created xsi:type="dcterms:W3CDTF">2013-09-10T14:02:55Z</dcterms:created>
  <dcterms:modified xsi:type="dcterms:W3CDTF">2013-09-10T14:28:33Z</dcterms:modified>
</cp:coreProperties>
</file>